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65" r:id="rId2"/>
    <p:sldId id="646" r:id="rId3"/>
    <p:sldId id="645" r:id="rId4"/>
    <p:sldId id="647" r:id="rId5"/>
    <p:sldId id="648" r:id="rId6"/>
    <p:sldId id="650" r:id="rId7"/>
    <p:sldId id="649" r:id="rId8"/>
    <p:sldId id="624" r:id="rId9"/>
    <p:sldId id="661" r:id="rId10"/>
    <p:sldId id="652" r:id="rId11"/>
    <p:sldId id="651" r:id="rId12"/>
    <p:sldId id="655" r:id="rId13"/>
    <p:sldId id="656" r:id="rId14"/>
    <p:sldId id="658" r:id="rId15"/>
    <p:sldId id="659" r:id="rId16"/>
    <p:sldId id="657" r:id="rId17"/>
    <p:sldId id="662" r:id="rId18"/>
    <p:sldId id="663" r:id="rId19"/>
    <p:sldId id="664" r:id="rId20"/>
    <p:sldId id="665" r:id="rId21"/>
    <p:sldId id="666" r:id="rId22"/>
    <p:sldId id="667" r:id="rId23"/>
    <p:sldId id="668" r:id="rId24"/>
    <p:sldId id="670" r:id="rId25"/>
    <p:sldId id="671" r:id="rId26"/>
    <p:sldId id="669" r:id="rId27"/>
    <p:sldId id="672" r:id="rId28"/>
    <p:sldId id="673" r:id="rId29"/>
    <p:sldId id="674" r:id="rId30"/>
    <p:sldId id="675" r:id="rId31"/>
    <p:sldId id="676" r:id="rId32"/>
    <p:sldId id="698" r:id="rId33"/>
    <p:sldId id="697" r:id="rId34"/>
    <p:sldId id="677" r:id="rId35"/>
    <p:sldId id="678" r:id="rId36"/>
    <p:sldId id="679" r:id="rId37"/>
    <p:sldId id="680" r:id="rId38"/>
    <p:sldId id="653" r:id="rId39"/>
    <p:sldId id="681" r:id="rId40"/>
    <p:sldId id="699" r:id="rId41"/>
    <p:sldId id="682" r:id="rId42"/>
    <p:sldId id="683" r:id="rId43"/>
    <p:sldId id="684" r:id="rId44"/>
    <p:sldId id="685" r:id="rId45"/>
    <p:sldId id="686" r:id="rId46"/>
    <p:sldId id="654" r:id="rId47"/>
    <p:sldId id="688" r:id="rId48"/>
    <p:sldId id="689" r:id="rId49"/>
    <p:sldId id="687" r:id="rId50"/>
    <p:sldId id="691" r:id="rId51"/>
    <p:sldId id="692" r:id="rId52"/>
    <p:sldId id="693" r:id="rId53"/>
    <p:sldId id="694" r:id="rId54"/>
    <p:sldId id="695" r:id="rId55"/>
    <p:sldId id="696" r:id="rId56"/>
    <p:sldId id="622" r:id="rId5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FFFFFF"/>
    <a:srgbClr val="FFFF00"/>
    <a:srgbClr val="FF7C80"/>
    <a:srgbClr val="00F429"/>
    <a:srgbClr val="FB05CC"/>
    <a:srgbClr val="FCFDF9"/>
    <a:srgbClr val="F4F6EA"/>
    <a:srgbClr val="E6EB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79416" autoAdjust="0"/>
  </p:normalViewPr>
  <p:slideViewPr>
    <p:cSldViewPr snapToGrid="0">
      <p:cViewPr varScale="1">
        <p:scale>
          <a:sx n="52" d="100"/>
          <a:sy n="52" d="100"/>
        </p:scale>
        <p:origin x="102" y="138"/>
      </p:cViewPr>
      <p:guideLst>
        <p:guide orient="horz" pos="249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2A6356-E9D3-48FC-AD2C-2E60F2761F5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5FAE90-F0ED-4D6B-825F-3B7B20387F56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2400" dirty="0">
              <a:latin typeface="Bahnschrift SemiBold SemiConden" panose="020B0502040204020203" pitchFamily="34" charset="0"/>
            </a:rPr>
            <a:t>Lv. 16   </a:t>
          </a:r>
          <a:r>
            <a:rPr lang="en-US" sz="2800" dirty="0">
              <a:latin typeface="Bahnschrift SemiBold SemiConden" panose="020B0502040204020203" pitchFamily="34" charset="0"/>
            </a:rPr>
            <a:t>Administrator</a:t>
          </a:r>
          <a:r>
            <a:rPr lang="en-US" sz="2400" dirty="0">
              <a:latin typeface="Bahnschrift SemiBold SemiConden" panose="020B0502040204020203" pitchFamily="34" charset="0"/>
            </a:rPr>
            <a:t>  </a:t>
          </a:r>
          <a:r>
            <a:rPr lang="en-US" sz="1800" dirty="0">
              <a:latin typeface="Bahnschrift SemiBold SemiConden" panose="020B0502040204020203" pitchFamily="34" charset="0"/>
            </a:rPr>
            <a:t>(Password: pass)</a:t>
          </a:r>
          <a:endParaRPr lang="en-US" sz="2400" dirty="0">
            <a:latin typeface="Bahnschrift SemiBold SemiConden" panose="020B0502040204020203" pitchFamily="34" charset="0"/>
          </a:endParaRPr>
        </a:p>
      </dgm:t>
    </dgm:pt>
    <dgm:pt modelId="{61B7E51A-77F5-4590-8E0D-6061561A7F5B}" type="parTrans" cxnId="{C90026C0-67E0-4050-9CDD-354CE0CB963C}">
      <dgm:prSet/>
      <dgm:spPr/>
      <dgm:t>
        <a:bodyPr/>
        <a:lstStyle/>
        <a:p>
          <a:endParaRPr lang="en-US"/>
        </a:p>
      </dgm:t>
    </dgm:pt>
    <dgm:pt modelId="{6EE41D2D-49E4-4BAD-8809-7890B4125D7D}" type="sibTrans" cxnId="{C90026C0-67E0-4050-9CDD-354CE0CB963C}">
      <dgm:prSet/>
      <dgm:spPr/>
      <dgm:t>
        <a:bodyPr/>
        <a:lstStyle/>
        <a:p>
          <a:endParaRPr lang="en-US"/>
        </a:p>
      </dgm:t>
    </dgm:pt>
    <dgm:pt modelId="{EA705810-FC03-45D6-8AC5-74B824DCA126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2400" dirty="0">
              <a:latin typeface="Bahnschrift SemiBold SemiConden" panose="020B0502040204020203" pitchFamily="34" charset="0"/>
            </a:rPr>
            <a:t>Lv. 7   </a:t>
          </a:r>
          <a:r>
            <a:rPr lang="en-US" sz="2800" dirty="0">
              <a:latin typeface="Bahnschrift SemiBold SemiConden" panose="020B0502040204020203" pitchFamily="34" charset="0"/>
            </a:rPr>
            <a:t>Teacher</a:t>
          </a:r>
          <a:r>
            <a:rPr lang="en-US" sz="2400" dirty="0">
              <a:latin typeface="Bahnschrift SemiBold SemiConden" panose="020B0502040204020203" pitchFamily="34" charset="0"/>
            </a:rPr>
            <a:t>  </a:t>
          </a:r>
          <a:r>
            <a:rPr lang="en-US" sz="1800" dirty="0">
              <a:latin typeface="Bahnschrift SemiBold SemiConden" panose="020B0502040204020203" pitchFamily="34" charset="0"/>
            </a:rPr>
            <a:t>(Password: teacher)</a:t>
          </a:r>
          <a:endParaRPr lang="en-US" sz="2400" dirty="0">
            <a:latin typeface="Bahnschrift SemiBold SemiConden" panose="020B0502040204020203" pitchFamily="34" charset="0"/>
          </a:endParaRPr>
        </a:p>
      </dgm:t>
    </dgm:pt>
    <dgm:pt modelId="{7F02A63B-A8BB-4A0C-A17C-716759239DB7}" type="parTrans" cxnId="{5CD861C2-2C07-4067-815D-D3948EA9387D}">
      <dgm:prSet/>
      <dgm:spPr/>
      <dgm:t>
        <a:bodyPr/>
        <a:lstStyle/>
        <a:p>
          <a:endParaRPr lang="en-US"/>
        </a:p>
      </dgm:t>
    </dgm:pt>
    <dgm:pt modelId="{9AB7B8F8-B4CC-442A-A89E-CA727FE06946}" type="sibTrans" cxnId="{5CD861C2-2C07-4067-815D-D3948EA9387D}">
      <dgm:prSet/>
      <dgm:spPr/>
      <dgm:t>
        <a:bodyPr/>
        <a:lstStyle/>
        <a:p>
          <a:endParaRPr lang="en-US"/>
        </a:p>
      </dgm:t>
    </dgm:pt>
    <dgm:pt modelId="{6EA7B544-F4E1-4B71-90FD-5706EE1EA571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2400" dirty="0">
              <a:latin typeface="Bahnschrift SemiBold SemiConden" panose="020B0502040204020203" pitchFamily="34" charset="0"/>
            </a:rPr>
            <a:t>Lv. 1   </a:t>
          </a:r>
          <a:r>
            <a:rPr lang="en-US" sz="2800" dirty="0">
              <a:latin typeface="Bahnschrift SemiBold SemiConden" panose="020B0502040204020203" pitchFamily="34" charset="0"/>
            </a:rPr>
            <a:t>Operator</a:t>
          </a:r>
          <a:r>
            <a:rPr lang="en-US" sz="2400" dirty="0">
              <a:latin typeface="Bahnschrift SemiBold SemiConden" panose="020B0502040204020203" pitchFamily="34" charset="0"/>
            </a:rPr>
            <a:t>	</a:t>
          </a:r>
          <a:r>
            <a:rPr lang="en-US" sz="1800" dirty="0">
              <a:latin typeface="Bahnschrift SemiBold SemiConden" panose="020B0502040204020203" pitchFamily="34" charset="0"/>
            </a:rPr>
            <a:t>(Password: operator)</a:t>
          </a:r>
          <a:endParaRPr lang="en-US" sz="2400" dirty="0">
            <a:latin typeface="Bahnschrift SemiBold SemiConden" panose="020B0502040204020203" pitchFamily="34" charset="0"/>
          </a:endParaRPr>
        </a:p>
      </dgm:t>
    </dgm:pt>
    <dgm:pt modelId="{2ACCB0EA-91BC-4ADC-8E6E-B33CDD3E394F}" type="parTrans" cxnId="{E8C1E8B9-3C1E-4809-A2E4-900C7E35D7CA}">
      <dgm:prSet/>
      <dgm:spPr/>
      <dgm:t>
        <a:bodyPr/>
        <a:lstStyle/>
        <a:p>
          <a:endParaRPr lang="en-US"/>
        </a:p>
      </dgm:t>
    </dgm:pt>
    <dgm:pt modelId="{74CDFF56-2701-4637-955B-4FA17B257FBC}" type="sibTrans" cxnId="{E8C1E8B9-3C1E-4809-A2E4-900C7E35D7CA}">
      <dgm:prSet/>
      <dgm:spPr/>
      <dgm:t>
        <a:bodyPr/>
        <a:lstStyle/>
        <a:p>
          <a:endParaRPr lang="en-US"/>
        </a:p>
      </dgm:t>
    </dgm:pt>
    <dgm:pt modelId="{86758B48-1294-4DC9-8198-6F99ADFDB253}">
      <dgm:prSet custT="1"/>
      <dgm:spPr>
        <a:ln>
          <a:noFill/>
        </a:ln>
      </dgm:spPr>
      <dgm:t>
        <a:bodyPr/>
        <a:lstStyle/>
        <a:p>
          <a:pPr>
            <a:buNone/>
          </a:pPr>
          <a:r>
            <a:rPr lang="en-US" altLang="ko-KR" sz="2000" b="1" kern="1200" dirty="0">
              <a:solidFill>
                <a:srgbClr val="002060"/>
              </a:solidFill>
              <a:latin typeface="Bahnschrift SemiBold SemiConden" panose="020B0502040204020203" pitchFamily="34" charset="0"/>
              <a:ea typeface="맑은 고딕" panose="020B0503020000020004" pitchFamily="34" charset="-127"/>
              <a:cs typeface="+mn-cs"/>
            </a:rPr>
            <a:t>To access entire systems in controller</a:t>
          </a:r>
          <a:endParaRPr lang="en-US" sz="2000" b="1" kern="1200" dirty="0">
            <a:solidFill>
              <a:srgbClr val="002060"/>
            </a:solidFill>
            <a:latin typeface="Bahnschrift SemiBold SemiConden" panose="020B0502040204020203" pitchFamily="34" charset="0"/>
            <a:ea typeface="맑은 고딕" panose="020B0503020000020004" pitchFamily="34" charset="-127"/>
            <a:cs typeface="+mn-cs"/>
          </a:endParaRPr>
        </a:p>
      </dgm:t>
    </dgm:pt>
    <dgm:pt modelId="{CF2D03D7-6447-462B-A1B4-A789697901A4}" type="parTrans" cxnId="{49FFFA93-F97D-4C91-96B1-7F2AE5F1E9F1}">
      <dgm:prSet/>
      <dgm:spPr/>
      <dgm:t>
        <a:bodyPr/>
        <a:lstStyle/>
        <a:p>
          <a:endParaRPr lang="en-US"/>
        </a:p>
      </dgm:t>
    </dgm:pt>
    <dgm:pt modelId="{F4A87F9D-5773-40A6-A70F-303AB9C71E8C}" type="sibTrans" cxnId="{49FFFA93-F97D-4C91-96B1-7F2AE5F1E9F1}">
      <dgm:prSet/>
      <dgm:spPr/>
      <dgm:t>
        <a:bodyPr/>
        <a:lstStyle/>
        <a:p>
          <a:endParaRPr lang="en-US"/>
        </a:p>
      </dgm:t>
    </dgm:pt>
    <dgm:pt modelId="{D12345A3-3A48-4200-B8ED-8881ED903004}">
      <dgm:prSet custT="1"/>
      <dgm:spPr>
        <a:ln>
          <a:noFill/>
        </a:ln>
      </dgm:spPr>
      <dgm:t>
        <a:bodyPr/>
        <a:lstStyle/>
        <a:p>
          <a:pPr>
            <a:buNone/>
          </a:pPr>
          <a:r>
            <a:rPr lang="en-US" altLang="ko-KR" sz="2000" b="1" dirty="0">
              <a:solidFill>
                <a:srgbClr val="002060"/>
              </a:solidFill>
              <a:latin typeface="Bahnschrift SemiBold SemiConden" panose="020B0502040204020203" pitchFamily="34" charset="0"/>
            </a:rPr>
            <a:t>To access the basic settings and programs</a:t>
          </a:r>
          <a:endParaRPr lang="en-US" sz="2000" dirty="0">
            <a:latin typeface="Bahnschrift SemiBold SemiConden" panose="020B0502040204020203" pitchFamily="34" charset="0"/>
          </a:endParaRPr>
        </a:p>
      </dgm:t>
    </dgm:pt>
    <dgm:pt modelId="{043F3C49-B258-414A-8891-1183EE7385E3}" type="parTrans" cxnId="{751C58D9-3D60-4563-ADC2-7520B9769386}">
      <dgm:prSet/>
      <dgm:spPr/>
      <dgm:t>
        <a:bodyPr/>
        <a:lstStyle/>
        <a:p>
          <a:endParaRPr lang="en-US"/>
        </a:p>
      </dgm:t>
    </dgm:pt>
    <dgm:pt modelId="{F2EE1A38-FDB0-4F69-A6C5-0A00030444C5}" type="sibTrans" cxnId="{751C58D9-3D60-4563-ADC2-7520B9769386}">
      <dgm:prSet/>
      <dgm:spPr/>
      <dgm:t>
        <a:bodyPr/>
        <a:lstStyle/>
        <a:p>
          <a:endParaRPr lang="en-US"/>
        </a:p>
      </dgm:t>
    </dgm:pt>
    <dgm:pt modelId="{93F97BC3-DBF3-47B7-A3DF-D30B58F99F31}">
      <dgm:prSet custT="1"/>
      <dgm:spPr>
        <a:ln>
          <a:noFill/>
        </a:ln>
      </dgm:spPr>
      <dgm:t>
        <a:bodyPr/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altLang="ko-KR" sz="2000" b="1" kern="1200" dirty="0">
              <a:solidFill>
                <a:srgbClr val="002060"/>
              </a:solidFill>
              <a:latin typeface="Bahnschrift SemiBold SemiConden" panose="020B0502040204020203" pitchFamily="34" charset="0"/>
              <a:ea typeface="맑은 고딕" panose="020B0503020000020004" pitchFamily="34" charset="-127"/>
              <a:cs typeface="+mn-cs"/>
            </a:rPr>
            <a:t>To control the robot operation in auto or manual</a:t>
          </a:r>
          <a:endParaRPr lang="en-US" sz="2000" b="1" kern="1200" dirty="0">
            <a:solidFill>
              <a:srgbClr val="002060"/>
            </a:solidFill>
            <a:latin typeface="Bahnschrift SemiBold SemiConden" panose="020B0502040204020203" pitchFamily="34" charset="0"/>
            <a:ea typeface="맑은 고딕" panose="020B0503020000020004" pitchFamily="34" charset="-127"/>
            <a:cs typeface="+mn-cs"/>
          </a:endParaRPr>
        </a:p>
      </dgm:t>
    </dgm:pt>
    <dgm:pt modelId="{277769BE-115E-4AE7-A226-04BEFFA4BAC2}" type="parTrans" cxnId="{938C6ECE-313D-4FCF-94AD-B7B5C53A4BFB}">
      <dgm:prSet/>
      <dgm:spPr/>
      <dgm:t>
        <a:bodyPr/>
        <a:lstStyle/>
        <a:p>
          <a:endParaRPr lang="en-US"/>
        </a:p>
      </dgm:t>
    </dgm:pt>
    <dgm:pt modelId="{A93CCB1F-1366-421E-97A1-5DC5C34F063D}" type="sibTrans" cxnId="{938C6ECE-313D-4FCF-94AD-B7B5C53A4BFB}">
      <dgm:prSet/>
      <dgm:spPr/>
      <dgm:t>
        <a:bodyPr/>
        <a:lstStyle/>
        <a:p>
          <a:endParaRPr lang="en-US"/>
        </a:p>
      </dgm:t>
    </dgm:pt>
    <dgm:pt modelId="{CD42472D-DA59-48F3-BD66-BF5AD37C6CED}" type="pres">
      <dgm:prSet presAssocID="{102A6356-E9D3-48FC-AD2C-2E60F2761F50}" presName="linear" presStyleCnt="0">
        <dgm:presLayoutVars>
          <dgm:dir/>
          <dgm:animLvl val="lvl"/>
          <dgm:resizeHandles val="exact"/>
        </dgm:presLayoutVars>
      </dgm:prSet>
      <dgm:spPr/>
    </dgm:pt>
    <dgm:pt modelId="{D1CE038B-EE49-4BEF-80F6-0B5901EA25C5}" type="pres">
      <dgm:prSet presAssocID="{7E5FAE90-F0ED-4D6B-825F-3B7B20387F56}" presName="parentLin" presStyleCnt="0"/>
      <dgm:spPr/>
    </dgm:pt>
    <dgm:pt modelId="{B4CF20BE-04DA-4933-8E0C-9BE6C1340AB5}" type="pres">
      <dgm:prSet presAssocID="{7E5FAE90-F0ED-4D6B-825F-3B7B20387F56}" presName="parentLeftMargin" presStyleLbl="node1" presStyleIdx="0" presStyleCnt="3"/>
      <dgm:spPr/>
    </dgm:pt>
    <dgm:pt modelId="{7B9BC512-2A9B-4F4B-98A2-E792C8D0B2FC}" type="pres">
      <dgm:prSet presAssocID="{7E5FAE90-F0ED-4D6B-825F-3B7B20387F56}" presName="parentText" presStyleLbl="node1" presStyleIdx="0" presStyleCnt="3" custScaleX="90910">
        <dgm:presLayoutVars>
          <dgm:chMax val="0"/>
          <dgm:bulletEnabled val="1"/>
        </dgm:presLayoutVars>
      </dgm:prSet>
      <dgm:spPr/>
    </dgm:pt>
    <dgm:pt modelId="{20076916-891E-405F-8E35-B9558D2EF38B}" type="pres">
      <dgm:prSet presAssocID="{7E5FAE90-F0ED-4D6B-825F-3B7B20387F56}" presName="negativeSpace" presStyleCnt="0"/>
      <dgm:spPr/>
    </dgm:pt>
    <dgm:pt modelId="{EFD28ABF-EA11-4558-9495-7BE4AA2B0780}" type="pres">
      <dgm:prSet presAssocID="{7E5FAE90-F0ED-4D6B-825F-3B7B20387F56}" presName="childText" presStyleLbl="conFgAcc1" presStyleIdx="0" presStyleCnt="3" custScaleX="82645" custLinFactNeighborX="7648" custLinFactNeighborY="-78393">
        <dgm:presLayoutVars>
          <dgm:bulletEnabled val="1"/>
        </dgm:presLayoutVars>
      </dgm:prSet>
      <dgm:spPr/>
    </dgm:pt>
    <dgm:pt modelId="{AAC72439-EBEC-4486-9AAB-B205B64E923B}" type="pres">
      <dgm:prSet presAssocID="{6EE41D2D-49E4-4BAD-8809-7890B4125D7D}" presName="spaceBetweenRectangles" presStyleCnt="0"/>
      <dgm:spPr/>
    </dgm:pt>
    <dgm:pt modelId="{1F3980C4-E236-4745-B610-DC2D83697D3A}" type="pres">
      <dgm:prSet presAssocID="{EA705810-FC03-45D6-8AC5-74B824DCA126}" presName="parentLin" presStyleCnt="0"/>
      <dgm:spPr/>
    </dgm:pt>
    <dgm:pt modelId="{C282A4BD-DBC5-4410-BF31-9C774AC97F3F}" type="pres">
      <dgm:prSet presAssocID="{EA705810-FC03-45D6-8AC5-74B824DCA126}" presName="parentLeftMargin" presStyleLbl="node1" presStyleIdx="0" presStyleCnt="3"/>
      <dgm:spPr/>
    </dgm:pt>
    <dgm:pt modelId="{A924231A-51B7-4500-86D6-F6D7A2548A8D}" type="pres">
      <dgm:prSet presAssocID="{EA705810-FC03-45D6-8AC5-74B824DCA126}" presName="parentText" presStyleLbl="node1" presStyleIdx="1" presStyleCnt="3" custScaleX="90910">
        <dgm:presLayoutVars>
          <dgm:chMax val="0"/>
          <dgm:bulletEnabled val="1"/>
        </dgm:presLayoutVars>
      </dgm:prSet>
      <dgm:spPr/>
    </dgm:pt>
    <dgm:pt modelId="{85A63F8C-ECC5-459D-A3EA-CCC18CE16AB7}" type="pres">
      <dgm:prSet presAssocID="{EA705810-FC03-45D6-8AC5-74B824DCA126}" presName="negativeSpace" presStyleCnt="0"/>
      <dgm:spPr/>
    </dgm:pt>
    <dgm:pt modelId="{75C98EB3-3A2C-44CD-8732-8270AB745F2E}" type="pres">
      <dgm:prSet presAssocID="{EA705810-FC03-45D6-8AC5-74B824DCA126}" presName="childText" presStyleLbl="conFgAcc1" presStyleIdx="1" presStyleCnt="3" custScaleX="82645" custLinFactNeighborX="7648" custLinFactNeighborY="-78393">
        <dgm:presLayoutVars>
          <dgm:bulletEnabled val="1"/>
        </dgm:presLayoutVars>
      </dgm:prSet>
      <dgm:spPr/>
    </dgm:pt>
    <dgm:pt modelId="{353D0E93-6BF2-443A-A05A-23CDC6588F68}" type="pres">
      <dgm:prSet presAssocID="{9AB7B8F8-B4CC-442A-A89E-CA727FE06946}" presName="spaceBetweenRectangles" presStyleCnt="0"/>
      <dgm:spPr/>
    </dgm:pt>
    <dgm:pt modelId="{AC501EE6-B363-4DA2-B86A-1336D3C03375}" type="pres">
      <dgm:prSet presAssocID="{6EA7B544-F4E1-4B71-90FD-5706EE1EA571}" presName="parentLin" presStyleCnt="0"/>
      <dgm:spPr/>
    </dgm:pt>
    <dgm:pt modelId="{6FACDC60-B7F1-454A-8CF1-891F8B5B051F}" type="pres">
      <dgm:prSet presAssocID="{6EA7B544-F4E1-4B71-90FD-5706EE1EA571}" presName="parentLeftMargin" presStyleLbl="node1" presStyleIdx="1" presStyleCnt="3"/>
      <dgm:spPr/>
    </dgm:pt>
    <dgm:pt modelId="{A61E5FE1-7AD9-4C82-81B4-83125DCE8E86}" type="pres">
      <dgm:prSet presAssocID="{6EA7B544-F4E1-4B71-90FD-5706EE1EA571}" presName="parentText" presStyleLbl="node1" presStyleIdx="2" presStyleCnt="3" custScaleX="90910">
        <dgm:presLayoutVars>
          <dgm:chMax val="0"/>
          <dgm:bulletEnabled val="1"/>
        </dgm:presLayoutVars>
      </dgm:prSet>
      <dgm:spPr/>
    </dgm:pt>
    <dgm:pt modelId="{0CDEF6B6-D723-4239-A96A-816437602CB0}" type="pres">
      <dgm:prSet presAssocID="{6EA7B544-F4E1-4B71-90FD-5706EE1EA571}" presName="negativeSpace" presStyleCnt="0"/>
      <dgm:spPr/>
    </dgm:pt>
    <dgm:pt modelId="{C1643B66-D54D-46D2-848D-6BC4AFCD69C2}" type="pres">
      <dgm:prSet presAssocID="{6EA7B544-F4E1-4B71-90FD-5706EE1EA571}" presName="childText" presStyleLbl="conFgAcc1" presStyleIdx="2" presStyleCnt="3" custScaleX="82645" custLinFactNeighborX="7648" custLinFactNeighborY="-28679">
        <dgm:presLayoutVars>
          <dgm:bulletEnabled val="1"/>
        </dgm:presLayoutVars>
      </dgm:prSet>
      <dgm:spPr/>
    </dgm:pt>
  </dgm:ptLst>
  <dgm:cxnLst>
    <dgm:cxn modelId="{F46E5F0E-6073-4928-9AD6-9CFD07DF4D07}" type="presOf" srcId="{86758B48-1294-4DC9-8198-6F99ADFDB253}" destId="{EFD28ABF-EA11-4558-9495-7BE4AA2B0780}" srcOrd="0" destOrd="0" presId="urn:microsoft.com/office/officeart/2005/8/layout/list1"/>
    <dgm:cxn modelId="{7179FE10-854E-413F-9417-A119A83737B7}" type="presOf" srcId="{7E5FAE90-F0ED-4D6B-825F-3B7B20387F56}" destId="{7B9BC512-2A9B-4F4B-98A2-E792C8D0B2FC}" srcOrd="1" destOrd="0" presId="urn:microsoft.com/office/officeart/2005/8/layout/list1"/>
    <dgm:cxn modelId="{D8DCCF19-4D1D-41CC-A005-5CB47A2BC3F2}" type="presOf" srcId="{102A6356-E9D3-48FC-AD2C-2E60F2761F50}" destId="{CD42472D-DA59-48F3-BD66-BF5AD37C6CED}" srcOrd="0" destOrd="0" presId="urn:microsoft.com/office/officeart/2005/8/layout/list1"/>
    <dgm:cxn modelId="{2F66AF3B-D0FE-41FC-AB5B-46D2E532E154}" type="presOf" srcId="{6EA7B544-F4E1-4B71-90FD-5706EE1EA571}" destId="{6FACDC60-B7F1-454A-8CF1-891F8B5B051F}" srcOrd="0" destOrd="0" presId="urn:microsoft.com/office/officeart/2005/8/layout/list1"/>
    <dgm:cxn modelId="{E452E946-4C35-4488-A7B6-E3734317E8E3}" type="presOf" srcId="{EA705810-FC03-45D6-8AC5-74B824DCA126}" destId="{A924231A-51B7-4500-86D6-F6D7A2548A8D}" srcOrd="1" destOrd="0" presId="urn:microsoft.com/office/officeart/2005/8/layout/list1"/>
    <dgm:cxn modelId="{A183C44F-44CF-436E-A588-7A3FCAE9AAB3}" type="presOf" srcId="{EA705810-FC03-45D6-8AC5-74B824DCA126}" destId="{C282A4BD-DBC5-4410-BF31-9C774AC97F3F}" srcOrd="0" destOrd="0" presId="urn:microsoft.com/office/officeart/2005/8/layout/list1"/>
    <dgm:cxn modelId="{49FFFA93-F97D-4C91-96B1-7F2AE5F1E9F1}" srcId="{7E5FAE90-F0ED-4D6B-825F-3B7B20387F56}" destId="{86758B48-1294-4DC9-8198-6F99ADFDB253}" srcOrd="0" destOrd="0" parTransId="{CF2D03D7-6447-462B-A1B4-A789697901A4}" sibTransId="{F4A87F9D-5773-40A6-A70F-303AB9C71E8C}"/>
    <dgm:cxn modelId="{E8C1E8B9-3C1E-4809-A2E4-900C7E35D7CA}" srcId="{102A6356-E9D3-48FC-AD2C-2E60F2761F50}" destId="{6EA7B544-F4E1-4B71-90FD-5706EE1EA571}" srcOrd="2" destOrd="0" parTransId="{2ACCB0EA-91BC-4ADC-8E6E-B33CDD3E394F}" sibTransId="{74CDFF56-2701-4637-955B-4FA17B257FBC}"/>
    <dgm:cxn modelId="{45D1C2BE-1EEA-4119-A1A3-FE0CA7663ABA}" type="presOf" srcId="{7E5FAE90-F0ED-4D6B-825F-3B7B20387F56}" destId="{B4CF20BE-04DA-4933-8E0C-9BE6C1340AB5}" srcOrd="0" destOrd="0" presId="urn:microsoft.com/office/officeart/2005/8/layout/list1"/>
    <dgm:cxn modelId="{C90026C0-67E0-4050-9CDD-354CE0CB963C}" srcId="{102A6356-E9D3-48FC-AD2C-2E60F2761F50}" destId="{7E5FAE90-F0ED-4D6B-825F-3B7B20387F56}" srcOrd="0" destOrd="0" parTransId="{61B7E51A-77F5-4590-8E0D-6061561A7F5B}" sibTransId="{6EE41D2D-49E4-4BAD-8809-7890B4125D7D}"/>
    <dgm:cxn modelId="{5CD861C2-2C07-4067-815D-D3948EA9387D}" srcId="{102A6356-E9D3-48FC-AD2C-2E60F2761F50}" destId="{EA705810-FC03-45D6-8AC5-74B824DCA126}" srcOrd="1" destOrd="0" parTransId="{7F02A63B-A8BB-4A0C-A17C-716759239DB7}" sibTransId="{9AB7B8F8-B4CC-442A-A89E-CA727FE06946}"/>
    <dgm:cxn modelId="{698FE2CD-A3FC-48ED-B32D-200B9BFE51DA}" type="presOf" srcId="{6EA7B544-F4E1-4B71-90FD-5706EE1EA571}" destId="{A61E5FE1-7AD9-4C82-81B4-83125DCE8E86}" srcOrd="1" destOrd="0" presId="urn:microsoft.com/office/officeart/2005/8/layout/list1"/>
    <dgm:cxn modelId="{938C6ECE-313D-4FCF-94AD-B7B5C53A4BFB}" srcId="{6EA7B544-F4E1-4B71-90FD-5706EE1EA571}" destId="{93F97BC3-DBF3-47B7-A3DF-D30B58F99F31}" srcOrd="0" destOrd="0" parTransId="{277769BE-115E-4AE7-A226-04BEFFA4BAC2}" sibTransId="{A93CCB1F-1366-421E-97A1-5DC5C34F063D}"/>
    <dgm:cxn modelId="{E763C9D1-09CA-4D94-A5E1-CB6B3B0EB842}" type="presOf" srcId="{D12345A3-3A48-4200-B8ED-8881ED903004}" destId="{75C98EB3-3A2C-44CD-8732-8270AB745F2E}" srcOrd="0" destOrd="0" presId="urn:microsoft.com/office/officeart/2005/8/layout/list1"/>
    <dgm:cxn modelId="{751C58D9-3D60-4563-ADC2-7520B9769386}" srcId="{EA705810-FC03-45D6-8AC5-74B824DCA126}" destId="{D12345A3-3A48-4200-B8ED-8881ED903004}" srcOrd="0" destOrd="0" parTransId="{043F3C49-B258-414A-8891-1183EE7385E3}" sibTransId="{F2EE1A38-FDB0-4F69-A6C5-0A00030444C5}"/>
    <dgm:cxn modelId="{526824E6-E6DF-4781-AE7A-4BF5D6FDA033}" type="presOf" srcId="{93F97BC3-DBF3-47B7-A3DF-D30B58F99F31}" destId="{C1643B66-D54D-46D2-848D-6BC4AFCD69C2}" srcOrd="0" destOrd="0" presId="urn:microsoft.com/office/officeart/2005/8/layout/list1"/>
    <dgm:cxn modelId="{5D361691-3240-4B49-9313-63FA058184BA}" type="presParOf" srcId="{CD42472D-DA59-48F3-BD66-BF5AD37C6CED}" destId="{D1CE038B-EE49-4BEF-80F6-0B5901EA25C5}" srcOrd="0" destOrd="0" presId="urn:microsoft.com/office/officeart/2005/8/layout/list1"/>
    <dgm:cxn modelId="{AB02B03E-AA09-43CA-BB34-93CB4FF73CD1}" type="presParOf" srcId="{D1CE038B-EE49-4BEF-80F6-0B5901EA25C5}" destId="{B4CF20BE-04DA-4933-8E0C-9BE6C1340AB5}" srcOrd="0" destOrd="0" presId="urn:microsoft.com/office/officeart/2005/8/layout/list1"/>
    <dgm:cxn modelId="{79B637E2-00FE-4AFD-8547-C21288DCBF52}" type="presParOf" srcId="{D1CE038B-EE49-4BEF-80F6-0B5901EA25C5}" destId="{7B9BC512-2A9B-4F4B-98A2-E792C8D0B2FC}" srcOrd="1" destOrd="0" presId="urn:microsoft.com/office/officeart/2005/8/layout/list1"/>
    <dgm:cxn modelId="{47996633-49E9-4B09-8AC2-04A8B9073818}" type="presParOf" srcId="{CD42472D-DA59-48F3-BD66-BF5AD37C6CED}" destId="{20076916-891E-405F-8E35-B9558D2EF38B}" srcOrd="1" destOrd="0" presId="urn:microsoft.com/office/officeart/2005/8/layout/list1"/>
    <dgm:cxn modelId="{2936EBFC-15B1-4A3B-8D34-B38CDA396008}" type="presParOf" srcId="{CD42472D-DA59-48F3-BD66-BF5AD37C6CED}" destId="{EFD28ABF-EA11-4558-9495-7BE4AA2B0780}" srcOrd="2" destOrd="0" presId="urn:microsoft.com/office/officeart/2005/8/layout/list1"/>
    <dgm:cxn modelId="{FE190028-CAAD-4DA9-A9DA-C92958708D99}" type="presParOf" srcId="{CD42472D-DA59-48F3-BD66-BF5AD37C6CED}" destId="{AAC72439-EBEC-4486-9AAB-B205B64E923B}" srcOrd="3" destOrd="0" presId="urn:microsoft.com/office/officeart/2005/8/layout/list1"/>
    <dgm:cxn modelId="{8305EBA5-9BB8-4B75-8895-F043D5165977}" type="presParOf" srcId="{CD42472D-DA59-48F3-BD66-BF5AD37C6CED}" destId="{1F3980C4-E236-4745-B610-DC2D83697D3A}" srcOrd="4" destOrd="0" presId="urn:microsoft.com/office/officeart/2005/8/layout/list1"/>
    <dgm:cxn modelId="{6308CB10-A269-4C5D-B2C8-B6F3056A161A}" type="presParOf" srcId="{1F3980C4-E236-4745-B610-DC2D83697D3A}" destId="{C282A4BD-DBC5-4410-BF31-9C774AC97F3F}" srcOrd="0" destOrd="0" presId="urn:microsoft.com/office/officeart/2005/8/layout/list1"/>
    <dgm:cxn modelId="{F5677DEF-FC77-4042-B3A1-A173FD465279}" type="presParOf" srcId="{1F3980C4-E236-4745-B610-DC2D83697D3A}" destId="{A924231A-51B7-4500-86D6-F6D7A2548A8D}" srcOrd="1" destOrd="0" presId="urn:microsoft.com/office/officeart/2005/8/layout/list1"/>
    <dgm:cxn modelId="{D3AA01A0-7F0E-4C3B-9350-DDB7167DBCBA}" type="presParOf" srcId="{CD42472D-DA59-48F3-BD66-BF5AD37C6CED}" destId="{85A63F8C-ECC5-459D-A3EA-CCC18CE16AB7}" srcOrd="5" destOrd="0" presId="urn:microsoft.com/office/officeart/2005/8/layout/list1"/>
    <dgm:cxn modelId="{3DCEAD88-4777-413F-84BA-2E5B45D9A7E5}" type="presParOf" srcId="{CD42472D-DA59-48F3-BD66-BF5AD37C6CED}" destId="{75C98EB3-3A2C-44CD-8732-8270AB745F2E}" srcOrd="6" destOrd="0" presId="urn:microsoft.com/office/officeart/2005/8/layout/list1"/>
    <dgm:cxn modelId="{A67ED288-5D09-4FBF-8E2C-908540514D4D}" type="presParOf" srcId="{CD42472D-DA59-48F3-BD66-BF5AD37C6CED}" destId="{353D0E93-6BF2-443A-A05A-23CDC6588F68}" srcOrd="7" destOrd="0" presId="urn:microsoft.com/office/officeart/2005/8/layout/list1"/>
    <dgm:cxn modelId="{0CB5373C-B464-4FD2-AE4A-38F1BD116CFC}" type="presParOf" srcId="{CD42472D-DA59-48F3-BD66-BF5AD37C6CED}" destId="{AC501EE6-B363-4DA2-B86A-1336D3C03375}" srcOrd="8" destOrd="0" presId="urn:microsoft.com/office/officeart/2005/8/layout/list1"/>
    <dgm:cxn modelId="{E90F26C2-C94F-4CAC-B250-2F5A16740F2D}" type="presParOf" srcId="{AC501EE6-B363-4DA2-B86A-1336D3C03375}" destId="{6FACDC60-B7F1-454A-8CF1-891F8B5B051F}" srcOrd="0" destOrd="0" presId="urn:microsoft.com/office/officeart/2005/8/layout/list1"/>
    <dgm:cxn modelId="{003EEC83-2E72-45DD-8415-081C040927DF}" type="presParOf" srcId="{AC501EE6-B363-4DA2-B86A-1336D3C03375}" destId="{A61E5FE1-7AD9-4C82-81B4-83125DCE8E86}" srcOrd="1" destOrd="0" presId="urn:microsoft.com/office/officeart/2005/8/layout/list1"/>
    <dgm:cxn modelId="{28555448-4676-40C9-8EC4-7CE219DD9053}" type="presParOf" srcId="{CD42472D-DA59-48F3-BD66-BF5AD37C6CED}" destId="{0CDEF6B6-D723-4239-A96A-816437602CB0}" srcOrd="9" destOrd="0" presId="urn:microsoft.com/office/officeart/2005/8/layout/list1"/>
    <dgm:cxn modelId="{CB05C9F4-3D26-47F2-953A-EB5F292EFC9D}" type="presParOf" srcId="{CD42472D-DA59-48F3-BD66-BF5AD37C6CED}" destId="{C1643B66-D54D-46D2-848D-6BC4AFCD69C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DBD4F9-6DE0-4052-BA56-41DF259D5644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F92316-A9C9-4C05-A432-5DC76E8805F8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/>
            <a:t>Movement</a:t>
          </a:r>
        </a:p>
      </dgm:t>
    </dgm:pt>
    <dgm:pt modelId="{09844BB0-B11B-4551-B6F2-4D2C1DDAC732}" type="parTrans" cxnId="{F018CCB7-6498-4C19-B3C8-4801A70CEB13}">
      <dgm:prSet/>
      <dgm:spPr/>
      <dgm:t>
        <a:bodyPr/>
        <a:lstStyle/>
        <a:p>
          <a:endParaRPr lang="en-US"/>
        </a:p>
      </dgm:t>
    </dgm:pt>
    <dgm:pt modelId="{89DAF83F-F6D6-4638-9E84-07771FA5AD4D}" type="sibTrans" cxnId="{F018CCB7-6498-4C19-B3C8-4801A70CEB13}">
      <dgm:prSet/>
      <dgm:spPr/>
      <dgm:t>
        <a:bodyPr/>
        <a:lstStyle/>
        <a:p>
          <a:endParaRPr lang="en-US"/>
        </a:p>
      </dgm:t>
    </dgm:pt>
    <dgm:pt modelId="{4DB4737D-836E-4B63-A157-40317EB56C63}">
      <dgm:prSet phldrT="[Text]"/>
      <dgm:spPr/>
      <dgm:t>
        <a:bodyPr/>
        <a:lstStyle/>
        <a:p>
          <a:r>
            <a:rPr lang="en-US" dirty="0"/>
            <a:t>Move HY</a:t>
          </a:r>
        </a:p>
      </dgm:t>
    </dgm:pt>
    <dgm:pt modelId="{A5505A82-E398-45AA-B8AB-C4F16821115D}" type="parTrans" cxnId="{036DED07-AC18-44D8-A838-01685250D729}">
      <dgm:prSet/>
      <dgm:spPr/>
      <dgm:t>
        <a:bodyPr/>
        <a:lstStyle/>
        <a:p>
          <a:endParaRPr lang="en-US"/>
        </a:p>
      </dgm:t>
    </dgm:pt>
    <dgm:pt modelId="{5540E738-469F-4B84-A3B2-845F20098881}" type="sibTrans" cxnId="{036DED07-AC18-44D8-A838-01685250D729}">
      <dgm:prSet/>
      <dgm:spPr/>
      <dgm:t>
        <a:bodyPr/>
        <a:lstStyle/>
        <a:p>
          <a:endParaRPr lang="en-US"/>
        </a:p>
      </dgm:t>
    </dgm:pt>
    <dgm:pt modelId="{CEFFE61F-1DFD-4004-9473-2CEFD017B758}" type="pres">
      <dgm:prSet presAssocID="{7EDBD4F9-6DE0-4052-BA56-41DF259D564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DD39993-7E91-43DA-827D-19C2177B9CEE}" type="pres">
      <dgm:prSet presAssocID="{D0F92316-A9C9-4C05-A432-5DC76E8805F8}" presName="root" presStyleCnt="0"/>
      <dgm:spPr/>
    </dgm:pt>
    <dgm:pt modelId="{3426BFDA-150C-4A67-ACDD-2EFD0442EC91}" type="pres">
      <dgm:prSet presAssocID="{D0F92316-A9C9-4C05-A432-5DC76E8805F8}" presName="rootComposite" presStyleCnt="0"/>
      <dgm:spPr/>
    </dgm:pt>
    <dgm:pt modelId="{D8EBA8CB-A8B9-485E-A57A-2949BCC3385F}" type="pres">
      <dgm:prSet presAssocID="{D0F92316-A9C9-4C05-A432-5DC76E8805F8}" presName="rootText" presStyleLbl="node1" presStyleIdx="0" presStyleCnt="1" custScaleY="99832" custLinFactNeighborX="-1736" custLinFactNeighborY="-7818"/>
      <dgm:spPr/>
    </dgm:pt>
    <dgm:pt modelId="{9A0AD70A-1C4C-4548-A39E-923406958940}" type="pres">
      <dgm:prSet presAssocID="{D0F92316-A9C9-4C05-A432-5DC76E8805F8}" presName="rootConnector" presStyleLbl="node1" presStyleIdx="0" presStyleCnt="1"/>
      <dgm:spPr/>
    </dgm:pt>
    <dgm:pt modelId="{AD41EE93-7A90-4F9C-9B5E-D2167C3BF73B}" type="pres">
      <dgm:prSet presAssocID="{D0F92316-A9C9-4C05-A432-5DC76E8805F8}" presName="childShape" presStyleCnt="0"/>
      <dgm:spPr/>
    </dgm:pt>
    <dgm:pt modelId="{ADB1BE76-595D-4335-87C8-988EEAE4FB56}" type="pres">
      <dgm:prSet presAssocID="{A5505A82-E398-45AA-B8AB-C4F16821115D}" presName="Name13" presStyleLbl="parChTrans1D2" presStyleIdx="0" presStyleCnt="1"/>
      <dgm:spPr/>
    </dgm:pt>
    <dgm:pt modelId="{593EB63F-033C-4C3B-866B-FDE3E1CAD477}" type="pres">
      <dgm:prSet presAssocID="{4DB4737D-836E-4B63-A157-40317EB56C63}" presName="childText" presStyleLbl="bgAcc1" presStyleIdx="0" presStyleCnt="1">
        <dgm:presLayoutVars>
          <dgm:bulletEnabled val="1"/>
        </dgm:presLayoutVars>
      </dgm:prSet>
      <dgm:spPr/>
    </dgm:pt>
  </dgm:ptLst>
  <dgm:cxnLst>
    <dgm:cxn modelId="{036DED07-AC18-44D8-A838-01685250D729}" srcId="{D0F92316-A9C9-4C05-A432-5DC76E8805F8}" destId="{4DB4737D-836E-4B63-A157-40317EB56C63}" srcOrd="0" destOrd="0" parTransId="{A5505A82-E398-45AA-B8AB-C4F16821115D}" sibTransId="{5540E738-469F-4B84-A3B2-845F20098881}"/>
    <dgm:cxn modelId="{4593775B-2E43-468E-A427-B9C6CA7D6ED9}" type="presOf" srcId="{7EDBD4F9-6DE0-4052-BA56-41DF259D5644}" destId="{CEFFE61F-1DFD-4004-9473-2CEFD017B758}" srcOrd="0" destOrd="0" presId="urn:microsoft.com/office/officeart/2005/8/layout/hierarchy3"/>
    <dgm:cxn modelId="{39740F57-1A4F-4172-AD82-AA73E266122F}" type="presOf" srcId="{D0F92316-A9C9-4C05-A432-5DC76E8805F8}" destId="{9A0AD70A-1C4C-4548-A39E-923406958940}" srcOrd="1" destOrd="0" presId="urn:microsoft.com/office/officeart/2005/8/layout/hierarchy3"/>
    <dgm:cxn modelId="{78FB608D-0E36-4F93-9E5A-0A8910A53AD8}" type="presOf" srcId="{A5505A82-E398-45AA-B8AB-C4F16821115D}" destId="{ADB1BE76-595D-4335-87C8-988EEAE4FB56}" srcOrd="0" destOrd="0" presId="urn:microsoft.com/office/officeart/2005/8/layout/hierarchy3"/>
    <dgm:cxn modelId="{1A8E1897-6A20-43BC-9CA2-2FC6A6DA0B36}" type="presOf" srcId="{4DB4737D-836E-4B63-A157-40317EB56C63}" destId="{593EB63F-033C-4C3B-866B-FDE3E1CAD477}" srcOrd="0" destOrd="0" presId="urn:microsoft.com/office/officeart/2005/8/layout/hierarchy3"/>
    <dgm:cxn modelId="{F018CCB7-6498-4C19-B3C8-4801A70CEB13}" srcId="{7EDBD4F9-6DE0-4052-BA56-41DF259D5644}" destId="{D0F92316-A9C9-4C05-A432-5DC76E8805F8}" srcOrd="0" destOrd="0" parTransId="{09844BB0-B11B-4551-B6F2-4D2C1DDAC732}" sibTransId="{89DAF83F-F6D6-4638-9E84-07771FA5AD4D}"/>
    <dgm:cxn modelId="{1CA0FBF6-7D6A-4F74-8CEE-2E69F14A3598}" type="presOf" srcId="{D0F92316-A9C9-4C05-A432-5DC76E8805F8}" destId="{D8EBA8CB-A8B9-485E-A57A-2949BCC3385F}" srcOrd="0" destOrd="0" presId="urn:microsoft.com/office/officeart/2005/8/layout/hierarchy3"/>
    <dgm:cxn modelId="{E18F74D0-F74F-4EF5-9234-C7AE109C1219}" type="presParOf" srcId="{CEFFE61F-1DFD-4004-9473-2CEFD017B758}" destId="{BDD39993-7E91-43DA-827D-19C2177B9CEE}" srcOrd="0" destOrd="0" presId="urn:microsoft.com/office/officeart/2005/8/layout/hierarchy3"/>
    <dgm:cxn modelId="{0BD5A076-99C1-442B-A102-54E501245DB1}" type="presParOf" srcId="{BDD39993-7E91-43DA-827D-19C2177B9CEE}" destId="{3426BFDA-150C-4A67-ACDD-2EFD0442EC91}" srcOrd="0" destOrd="0" presId="urn:microsoft.com/office/officeart/2005/8/layout/hierarchy3"/>
    <dgm:cxn modelId="{2A6240C4-F371-4EB4-998D-765936C03C56}" type="presParOf" srcId="{3426BFDA-150C-4A67-ACDD-2EFD0442EC91}" destId="{D8EBA8CB-A8B9-485E-A57A-2949BCC3385F}" srcOrd="0" destOrd="0" presId="urn:microsoft.com/office/officeart/2005/8/layout/hierarchy3"/>
    <dgm:cxn modelId="{581EAAC5-8304-4BC1-ACD5-B0AF2204C025}" type="presParOf" srcId="{3426BFDA-150C-4A67-ACDD-2EFD0442EC91}" destId="{9A0AD70A-1C4C-4548-A39E-923406958940}" srcOrd="1" destOrd="0" presId="urn:microsoft.com/office/officeart/2005/8/layout/hierarchy3"/>
    <dgm:cxn modelId="{BFE849F6-A0D0-4EDB-A9E8-C7F72E4A4FE3}" type="presParOf" srcId="{BDD39993-7E91-43DA-827D-19C2177B9CEE}" destId="{AD41EE93-7A90-4F9C-9B5E-D2167C3BF73B}" srcOrd="1" destOrd="0" presId="urn:microsoft.com/office/officeart/2005/8/layout/hierarchy3"/>
    <dgm:cxn modelId="{03A97F8D-030A-4DC7-9384-716170C172FB}" type="presParOf" srcId="{AD41EE93-7A90-4F9C-9B5E-D2167C3BF73B}" destId="{ADB1BE76-595D-4335-87C8-988EEAE4FB56}" srcOrd="0" destOrd="0" presId="urn:microsoft.com/office/officeart/2005/8/layout/hierarchy3"/>
    <dgm:cxn modelId="{714FAE38-C967-4D1C-88E6-8BFC07C8508B}" type="presParOf" srcId="{AD41EE93-7A90-4F9C-9B5E-D2167C3BF73B}" destId="{593EB63F-033C-4C3B-866B-FDE3E1CAD47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DBD4F9-6DE0-4052-BA56-41DF259D5644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F92316-A9C9-4C05-A432-5DC76E8805F8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/>
            <a:t>I/O Control</a:t>
          </a:r>
        </a:p>
      </dgm:t>
    </dgm:pt>
    <dgm:pt modelId="{09844BB0-B11B-4551-B6F2-4D2C1DDAC732}" type="parTrans" cxnId="{F018CCB7-6498-4C19-B3C8-4801A70CEB13}">
      <dgm:prSet/>
      <dgm:spPr/>
      <dgm:t>
        <a:bodyPr/>
        <a:lstStyle/>
        <a:p>
          <a:endParaRPr lang="en-US"/>
        </a:p>
      </dgm:t>
    </dgm:pt>
    <dgm:pt modelId="{89DAF83F-F6D6-4638-9E84-07771FA5AD4D}" type="sibTrans" cxnId="{F018CCB7-6498-4C19-B3C8-4801A70CEB13}">
      <dgm:prSet/>
      <dgm:spPr/>
      <dgm:t>
        <a:bodyPr/>
        <a:lstStyle/>
        <a:p>
          <a:endParaRPr lang="en-US"/>
        </a:p>
      </dgm:t>
    </dgm:pt>
    <dgm:pt modelId="{4DB4737D-836E-4B63-A157-40317EB56C63}">
      <dgm:prSet phldrT="[Text]"/>
      <dgm:spPr/>
      <dgm:t>
        <a:bodyPr/>
        <a:lstStyle/>
        <a:p>
          <a:r>
            <a:rPr lang="en-US" dirty="0"/>
            <a:t>Set DO</a:t>
          </a:r>
        </a:p>
      </dgm:t>
    </dgm:pt>
    <dgm:pt modelId="{A5505A82-E398-45AA-B8AB-C4F16821115D}" type="parTrans" cxnId="{036DED07-AC18-44D8-A838-01685250D729}">
      <dgm:prSet/>
      <dgm:spPr/>
      <dgm:t>
        <a:bodyPr/>
        <a:lstStyle/>
        <a:p>
          <a:endParaRPr lang="en-US"/>
        </a:p>
      </dgm:t>
    </dgm:pt>
    <dgm:pt modelId="{5540E738-469F-4B84-A3B2-845F20098881}" type="sibTrans" cxnId="{036DED07-AC18-44D8-A838-01685250D729}">
      <dgm:prSet/>
      <dgm:spPr/>
      <dgm:t>
        <a:bodyPr/>
        <a:lstStyle/>
        <a:p>
          <a:endParaRPr lang="en-US"/>
        </a:p>
      </dgm:t>
    </dgm:pt>
    <dgm:pt modelId="{C6C6385A-7F4C-4A02-9E3D-BFED6CE1191B}">
      <dgm:prSet phldrT="[Text]"/>
      <dgm:spPr/>
      <dgm:t>
        <a:bodyPr/>
        <a:lstStyle/>
        <a:p>
          <a:r>
            <a:rPr lang="en-US" dirty="0"/>
            <a:t>Pulse DO</a:t>
          </a:r>
        </a:p>
      </dgm:t>
    </dgm:pt>
    <dgm:pt modelId="{7C721F4E-57E2-43B8-BF0B-F674DBFDC769}" type="parTrans" cxnId="{E7E722A8-C98D-4341-AF44-5C5A8ABD9F03}">
      <dgm:prSet/>
      <dgm:spPr/>
      <dgm:t>
        <a:bodyPr/>
        <a:lstStyle/>
        <a:p>
          <a:endParaRPr lang="en-US"/>
        </a:p>
      </dgm:t>
    </dgm:pt>
    <dgm:pt modelId="{C700CB66-B147-4CD2-9E53-8EF14560FA12}" type="sibTrans" cxnId="{E7E722A8-C98D-4341-AF44-5C5A8ABD9F03}">
      <dgm:prSet/>
      <dgm:spPr/>
      <dgm:t>
        <a:bodyPr/>
        <a:lstStyle/>
        <a:p>
          <a:endParaRPr lang="en-US"/>
        </a:p>
      </dgm:t>
    </dgm:pt>
    <dgm:pt modelId="{8E558A62-CA31-4027-A693-AB3D9694F9B6}" type="pres">
      <dgm:prSet presAssocID="{7EDBD4F9-6DE0-4052-BA56-41DF259D564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4849ABE-244F-4D88-8782-8146D621833A}" type="pres">
      <dgm:prSet presAssocID="{D0F92316-A9C9-4C05-A432-5DC76E8805F8}" presName="root" presStyleCnt="0"/>
      <dgm:spPr/>
    </dgm:pt>
    <dgm:pt modelId="{01043AF2-4217-4B47-9D62-CB5A0A6ABEBC}" type="pres">
      <dgm:prSet presAssocID="{D0F92316-A9C9-4C05-A432-5DC76E8805F8}" presName="rootComposite" presStyleCnt="0"/>
      <dgm:spPr/>
    </dgm:pt>
    <dgm:pt modelId="{CDC765D0-EEC8-4E72-9A9E-37B509FFDDDF}" type="pres">
      <dgm:prSet presAssocID="{D0F92316-A9C9-4C05-A432-5DC76E8805F8}" presName="rootText" presStyleLbl="node1" presStyleIdx="0" presStyleCnt="1"/>
      <dgm:spPr/>
    </dgm:pt>
    <dgm:pt modelId="{00C83FD6-716A-4E6B-99AB-9BE5FC09DE07}" type="pres">
      <dgm:prSet presAssocID="{D0F92316-A9C9-4C05-A432-5DC76E8805F8}" presName="rootConnector" presStyleLbl="node1" presStyleIdx="0" presStyleCnt="1"/>
      <dgm:spPr/>
    </dgm:pt>
    <dgm:pt modelId="{10FD042B-C15D-402C-8EC8-5D070F5AF00A}" type="pres">
      <dgm:prSet presAssocID="{D0F92316-A9C9-4C05-A432-5DC76E8805F8}" presName="childShape" presStyleCnt="0"/>
      <dgm:spPr/>
    </dgm:pt>
    <dgm:pt modelId="{89977D78-295F-4178-A2D8-DF615BA8DC4E}" type="pres">
      <dgm:prSet presAssocID="{A5505A82-E398-45AA-B8AB-C4F16821115D}" presName="Name13" presStyleLbl="parChTrans1D2" presStyleIdx="0" presStyleCnt="2"/>
      <dgm:spPr/>
    </dgm:pt>
    <dgm:pt modelId="{8D8B757E-F34C-4B3D-AD53-F2939548A164}" type="pres">
      <dgm:prSet presAssocID="{4DB4737D-836E-4B63-A157-40317EB56C63}" presName="childText" presStyleLbl="bgAcc1" presStyleIdx="0" presStyleCnt="2">
        <dgm:presLayoutVars>
          <dgm:bulletEnabled val="1"/>
        </dgm:presLayoutVars>
      </dgm:prSet>
      <dgm:spPr/>
    </dgm:pt>
    <dgm:pt modelId="{657750F2-8964-4DCB-81F3-1742BA1ECC8F}" type="pres">
      <dgm:prSet presAssocID="{7C721F4E-57E2-43B8-BF0B-F674DBFDC769}" presName="Name13" presStyleLbl="parChTrans1D2" presStyleIdx="1" presStyleCnt="2"/>
      <dgm:spPr/>
    </dgm:pt>
    <dgm:pt modelId="{1F888BDC-F7CE-40C7-AB98-EF6F4C8061C6}" type="pres">
      <dgm:prSet presAssocID="{C6C6385A-7F4C-4A02-9E3D-BFED6CE1191B}" presName="childText" presStyleLbl="bgAcc1" presStyleIdx="1" presStyleCnt="2">
        <dgm:presLayoutVars>
          <dgm:bulletEnabled val="1"/>
        </dgm:presLayoutVars>
      </dgm:prSet>
      <dgm:spPr/>
    </dgm:pt>
  </dgm:ptLst>
  <dgm:cxnLst>
    <dgm:cxn modelId="{036DED07-AC18-44D8-A838-01685250D729}" srcId="{D0F92316-A9C9-4C05-A432-5DC76E8805F8}" destId="{4DB4737D-836E-4B63-A157-40317EB56C63}" srcOrd="0" destOrd="0" parTransId="{A5505A82-E398-45AA-B8AB-C4F16821115D}" sibTransId="{5540E738-469F-4B84-A3B2-845F20098881}"/>
    <dgm:cxn modelId="{B50C282D-F7BE-4B70-93B3-90EBF527CF74}" type="presOf" srcId="{A5505A82-E398-45AA-B8AB-C4F16821115D}" destId="{89977D78-295F-4178-A2D8-DF615BA8DC4E}" srcOrd="0" destOrd="0" presId="urn:microsoft.com/office/officeart/2005/8/layout/hierarchy3"/>
    <dgm:cxn modelId="{377A5040-E957-45B3-BBD9-4CD628E93384}" type="presOf" srcId="{7C721F4E-57E2-43B8-BF0B-F674DBFDC769}" destId="{657750F2-8964-4DCB-81F3-1742BA1ECC8F}" srcOrd="0" destOrd="0" presId="urn:microsoft.com/office/officeart/2005/8/layout/hierarchy3"/>
    <dgm:cxn modelId="{D929ED5C-3E48-4DD3-8D41-C0CCF0C42C6A}" type="presOf" srcId="{D0F92316-A9C9-4C05-A432-5DC76E8805F8}" destId="{CDC765D0-EEC8-4E72-9A9E-37B509FFDDDF}" srcOrd="0" destOrd="0" presId="urn:microsoft.com/office/officeart/2005/8/layout/hierarchy3"/>
    <dgm:cxn modelId="{2BAC4363-B1C2-4049-ACD6-25E01573CA8B}" type="presOf" srcId="{4DB4737D-836E-4B63-A157-40317EB56C63}" destId="{8D8B757E-F34C-4B3D-AD53-F2939548A164}" srcOrd="0" destOrd="0" presId="urn:microsoft.com/office/officeart/2005/8/layout/hierarchy3"/>
    <dgm:cxn modelId="{6564976C-0CBB-439A-9EB6-CD2A7B85F0DB}" type="presOf" srcId="{7EDBD4F9-6DE0-4052-BA56-41DF259D5644}" destId="{8E558A62-CA31-4027-A693-AB3D9694F9B6}" srcOrd="0" destOrd="0" presId="urn:microsoft.com/office/officeart/2005/8/layout/hierarchy3"/>
    <dgm:cxn modelId="{88728155-CEAB-4A8F-8417-11AD6654F54E}" type="presOf" srcId="{C6C6385A-7F4C-4A02-9E3D-BFED6CE1191B}" destId="{1F888BDC-F7CE-40C7-AB98-EF6F4C8061C6}" srcOrd="0" destOrd="0" presId="urn:microsoft.com/office/officeart/2005/8/layout/hierarchy3"/>
    <dgm:cxn modelId="{E7E722A8-C98D-4341-AF44-5C5A8ABD9F03}" srcId="{D0F92316-A9C9-4C05-A432-5DC76E8805F8}" destId="{C6C6385A-7F4C-4A02-9E3D-BFED6CE1191B}" srcOrd="1" destOrd="0" parTransId="{7C721F4E-57E2-43B8-BF0B-F674DBFDC769}" sibTransId="{C700CB66-B147-4CD2-9E53-8EF14560FA12}"/>
    <dgm:cxn modelId="{F018CCB7-6498-4C19-B3C8-4801A70CEB13}" srcId="{7EDBD4F9-6DE0-4052-BA56-41DF259D5644}" destId="{D0F92316-A9C9-4C05-A432-5DC76E8805F8}" srcOrd="0" destOrd="0" parTransId="{09844BB0-B11B-4551-B6F2-4D2C1DDAC732}" sibTransId="{89DAF83F-F6D6-4638-9E84-07771FA5AD4D}"/>
    <dgm:cxn modelId="{93758BF3-057F-4375-801E-EEFCFB12F462}" type="presOf" srcId="{D0F92316-A9C9-4C05-A432-5DC76E8805F8}" destId="{00C83FD6-716A-4E6B-99AB-9BE5FC09DE07}" srcOrd="1" destOrd="0" presId="urn:microsoft.com/office/officeart/2005/8/layout/hierarchy3"/>
    <dgm:cxn modelId="{78CFF17E-6ADA-4D2C-9A89-9326FA5CB876}" type="presParOf" srcId="{8E558A62-CA31-4027-A693-AB3D9694F9B6}" destId="{B4849ABE-244F-4D88-8782-8146D621833A}" srcOrd="0" destOrd="0" presId="urn:microsoft.com/office/officeart/2005/8/layout/hierarchy3"/>
    <dgm:cxn modelId="{63301906-B08A-47E5-A5E3-F769DD665B72}" type="presParOf" srcId="{B4849ABE-244F-4D88-8782-8146D621833A}" destId="{01043AF2-4217-4B47-9D62-CB5A0A6ABEBC}" srcOrd="0" destOrd="0" presId="urn:microsoft.com/office/officeart/2005/8/layout/hierarchy3"/>
    <dgm:cxn modelId="{97516389-9E91-40E0-ADB3-3510B97EADAC}" type="presParOf" srcId="{01043AF2-4217-4B47-9D62-CB5A0A6ABEBC}" destId="{CDC765D0-EEC8-4E72-9A9E-37B509FFDDDF}" srcOrd="0" destOrd="0" presId="urn:microsoft.com/office/officeart/2005/8/layout/hierarchy3"/>
    <dgm:cxn modelId="{E47BC0CF-7363-40D6-8E36-76673BE254CA}" type="presParOf" srcId="{01043AF2-4217-4B47-9D62-CB5A0A6ABEBC}" destId="{00C83FD6-716A-4E6B-99AB-9BE5FC09DE07}" srcOrd="1" destOrd="0" presId="urn:microsoft.com/office/officeart/2005/8/layout/hierarchy3"/>
    <dgm:cxn modelId="{7D87D6A3-BC95-401F-BD74-88B074100EB8}" type="presParOf" srcId="{B4849ABE-244F-4D88-8782-8146D621833A}" destId="{10FD042B-C15D-402C-8EC8-5D070F5AF00A}" srcOrd="1" destOrd="0" presId="urn:microsoft.com/office/officeart/2005/8/layout/hierarchy3"/>
    <dgm:cxn modelId="{D379D9B3-D3CC-49B7-95CC-E3D2F6DC696D}" type="presParOf" srcId="{10FD042B-C15D-402C-8EC8-5D070F5AF00A}" destId="{89977D78-295F-4178-A2D8-DF615BA8DC4E}" srcOrd="0" destOrd="0" presId="urn:microsoft.com/office/officeart/2005/8/layout/hierarchy3"/>
    <dgm:cxn modelId="{484A50A1-5CA6-4DB1-825D-4C898027FF1C}" type="presParOf" srcId="{10FD042B-C15D-402C-8EC8-5D070F5AF00A}" destId="{8D8B757E-F34C-4B3D-AD53-F2939548A164}" srcOrd="1" destOrd="0" presId="urn:microsoft.com/office/officeart/2005/8/layout/hierarchy3"/>
    <dgm:cxn modelId="{9234984B-1BC3-4AEA-9B02-18A27F4E4E52}" type="presParOf" srcId="{10FD042B-C15D-402C-8EC8-5D070F5AF00A}" destId="{657750F2-8964-4DCB-81F3-1742BA1ECC8F}" srcOrd="2" destOrd="0" presId="urn:microsoft.com/office/officeart/2005/8/layout/hierarchy3"/>
    <dgm:cxn modelId="{92A444EB-4B4A-4707-A020-89B68CBD523C}" type="presParOf" srcId="{10FD042B-C15D-402C-8EC8-5D070F5AF00A}" destId="{1F888BDC-F7CE-40C7-AB98-EF6F4C8061C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DBD4F9-6DE0-4052-BA56-41DF259D5644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F92316-A9C9-4C05-A432-5DC76E8805F8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2500" dirty="0"/>
            <a:t>Timing</a:t>
          </a:r>
        </a:p>
      </dgm:t>
    </dgm:pt>
    <dgm:pt modelId="{09844BB0-B11B-4551-B6F2-4D2C1DDAC732}" type="parTrans" cxnId="{F018CCB7-6498-4C19-B3C8-4801A70CEB13}">
      <dgm:prSet/>
      <dgm:spPr/>
      <dgm:t>
        <a:bodyPr/>
        <a:lstStyle/>
        <a:p>
          <a:endParaRPr lang="en-US"/>
        </a:p>
      </dgm:t>
    </dgm:pt>
    <dgm:pt modelId="{89DAF83F-F6D6-4638-9E84-07771FA5AD4D}" type="sibTrans" cxnId="{F018CCB7-6498-4C19-B3C8-4801A70CEB13}">
      <dgm:prSet/>
      <dgm:spPr/>
      <dgm:t>
        <a:bodyPr/>
        <a:lstStyle/>
        <a:p>
          <a:endParaRPr lang="en-US"/>
        </a:p>
      </dgm:t>
    </dgm:pt>
    <dgm:pt modelId="{4DB4737D-836E-4B63-A157-40317EB56C63}">
      <dgm:prSet phldrT="[Text]"/>
      <dgm:spPr/>
      <dgm:t>
        <a:bodyPr/>
        <a:lstStyle/>
        <a:p>
          <a:r>
            <a:rPr lang="en-US" dirty="0"/>
            <a:t>Wait Time Sec</a:t>
          </a:r>
        </a:p>
      </dgm:t>
    </dgm:pt>
    <dgm:pt modelId="{A5505A82-E398-45AA-B8AB-C4F16821115D}" type="parTrans" cxnId="{036DED07-AC18-44D8-A838-01685250D729}">
      <dgm:prSet/>
      <dgm:spPr/>
      <dgm:t>
        <a:bodyPr/>
        <a:lstStyle/>
        <a:p>
          <a:endParaRPr lang="en-US"/>
        </a:p>
      </dgm:t>
    </dgm:pt>
    <dgm:pt modelId="{5540E738-469F-4B84-A3B2-845F20098881}" type="sibTrans" cxnId="{036DED07-AC18-44D8-A838-01685250D729}">
      <dgm:prSet/>
      <dgm:spPr/>
      <dgm:t>
        <a:bodyPr/>
        <a:lstStyle/>
        <a:p>
          <a:endParaRPr lang="en-US"/>
        </a:p>
      </dgm:t>
    </dgm:pt>
    <dgm:pt modelId="{C6C6385A-7F4C-4A02-9E3D-BFED6CE1191B}">
      <dgm:prSet phldrT="[Text]"/>
      <dgm:spPr/>
      <dgm:t>
        <a:bodyPr/>
        <a:lstStyle/>
        <a:p>
          <a:r>
            <a:rPr lang="en-US" dirty="0"/>
            <a:t>Wait D IN</a:t>
          </a:r>
        </a:p>
      </dgm:t>
    </dgm:pt>
    <dgm:pt modelId="{7C721F4E-57E2-43B8-BF0B-F674DBFDC769}" type="parTrans" cxnId="{E7E722A8-C98D-4341-AF44-5C5A8ABD9F03}">
      <dgm:prSet/>
      <dgm:spPr/>
      <dgm:t>
        <a:bodyPr/>
        <a:lstStyle/>
        <a:p>
          <a:endParaRPr lang="en-US"/>
        </a:p>
      </dgm:t>
    </dgm:pt>
    <dgm:pt modelId="{C700CB66-B147-4CD2-9E53-8EF14560FA12}" type="sibTrans" cxnId="{E7E722A8-C98D-4341-AF44-5C5A8ABD9F03}">
      <dgm:prSet/>
      <dgm:spPr/>
      <dgm:t>
        <a:bodyPr/>
        <a:lstStyle/>
        <a:p>
          <a:endParaRPr lang="en-US"/>
        </a:p>
      </dgm:t>
    </dgm:pt>
    <dgm:pt modelId="{080438B7-41E5-4068-B3B4-E3B640555D08}" type="pres">
      <dgm:prSet presAssocID="{7EDBD4F9-6DE0-4052-BA56-41DF259D564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AB156F5-35EC-4F9B-AC52-18DCEB9FDA49}" type="pres">
      <dgm:prSet presAssocID="{D0F92316-A9C9-4C05-A432-5DC76E8805F8}" presName="root" presStyleCnt="0"/>
      <dgm:spPr/>
    </dgm:pt>
    <dgm:pt modelId="{EF4F72C6-FBA5-4760-8DC6-57E29A198A57}" type="pres">
      <dgm:prSet presAssocID="{D0F92316-A9C9-4C05-A432-5DC76E8805F8}" presName="rootComposite" presStyleCnt="0"/>
      <dgm:spPr/>
    </dgm:pt>
    <dgm:pt modelId="{6CDCFA34-7EA7-471F-8DC3-462832B82BF9}" type="pres">
      <dgm:prSet presAssocID="{D0F92316-A9C9-4C05-A432-5DC76E8805F8}" presName="rootText" presStyleLbl="node1" presStyleIdx="0" presStyleCnt="1"/>
      <dgm:spPr/>
    </dgm:pt>
    <dgm:pt modelId="{85D5D8CA-E34C-4671-9EC5-E9A4299345AC}" type="pres">
      <dgm:prSet presAssocID="{D0F92316-A9C9-4C05-A432-5DC76E8805F8}" presName="rootConnector" presStyleLbl="node1" presStyleIdx="0" presStyleCnt="1"/>
      <dgm:spPr/>
    </dgm:pt>
    <dgm:pt modelId="{BF6D068C-F82C-4A72-9C69-E3D7BF60A162}" type="pres">
      <dgm:prSet presAssocID="{D0F92316-A9C9-4C05-A432-5DC76E8805F8}" presName="childShape" presStyleCnt="0"/>
      <dgm:spPr/>
    </dgm:pt>
    <dgm:pt modelId="{6881058C-F236-4270-9969-48264220C29F}" type="pres">
      <dgm:prSet presAssocID="{A5505A82-E398-45AA-B8AB-C4F16821115D}" presName="Name13" presStyleLbl="parChTrans1D2" presStyleIdx="0" presStyleCnt="2"/>
      <dgm:spPr/>
    </dgm:pt>
    <dgm:pt modelId="{42F6484E-0E21-4FBE-A38F-47C37967DDDB}" type="pres">
      <dgm:prSet presAssocID="{4DB4737D-836E-4B63-A157-40317EB56C63}" presName="childText" presStyleLbl="bgAcc1" presStyleIdx="0" presStyleCnt="2">
        <dgm:presLayoutVars>
          <dgm:bulletEnabled val="1"/>
        </dgm:presLayoutVars>
      </dgm:prSet>
      <dgm:spPr/>
    </dgm:pt>
    <dgm:pt modelId="{3C214DEC-B7F1-4313-8843-928AEECED6A1}" type="pres">
      <dgm:prSet presAssocID="{7C721F4E-57E2-43B8-BF0B-F674DBFDC769}" presName="Name13" presStyleLbl="parChTrans1D2" presStyleIdx="1" presStyleCnt="2"/>
      <dgm:spPr/>
    </dgm:pt>
    <dgm:pt modelId="{B0A501F1-FF74-4597-825E-6A66915AFEA8}" type="pres">
      <dgm:prSet presAssocID="{C6C6385A-7F4C-4A02-9E3D-BFED6CE1191B}" presName="childText" presStyleLbl="bgAcc1" presStyleIdx="1" presStyleCnt="2">
        <dgm:presLayoutVars>
          <dgm:bulletEnabled val="1"/>
        </dgm:presLayoutVars>
      </dgm:prSet>
      <dgm:spPr/>
    </dgm:pt>
  </dgm:ptLst>
  <dgm:cxnLst>
    <dgm:cxn modelId="{036DED07-AC18-44D8-A838-01685250D729}" srcId="{D0F92316-A9C9-4C05-A432-5DC76E8805F8}" destId="{4DB4737D-836E-4B63-A157-40317EB56C63}" srcOrd="0" destOrd="0" parTransId="{A5505A82-E398-45AA-B8AB-C4F16821115D}" sibTransId="{5540E738-469F-4B84-A3B2-845F20098881}"/>
    <dgm:cxn modelId="{2CAC9E21-7B10-4264-BE7B-9C339311D8A1}" type="presOf" srcId="{7C721F4E-57E2-43B8-BF0B-F674DBFDC769}" destId="{3C214DEC-B7F1-4313-8843-928AEECED6A1}" srcOrd="0" destOrd="0" presId="urn:microsoft.com/office/officeart/2005/8/layout/hierarchy3"/>
    <dgm:cxn modelId="{30A2CA24-6ABC-4FCA-B00F-D1024C3DA2C6}" type="presOf" srcId="{7EDBD4F9-6DE0-4052-BA56-41DF259D5644}" destId="{080438B7-41E5-4068-B3B4-E3B640555D08}" srcOrd="0" destOrd="0" presId="urn:microsoft.com/office/officeart/2005/8/layout/hierarchy3"/>
    <dgm:cxn modelId="{2E07D83A-8ADD-4536-A04F-E07350CCBBD9}" type="presOf" srcId="{D0F92316-A9C9-4C05-A432-5DC76E8805F8}" destId="{85D5D8CA-E34C-4671-9EC5-E9A4299345AC}" srcOrd="1" destOrd="0" presId="urn:microsoft.com/office/officeart/2005/8/layout/hierarchy3"/>
    <dgm:cxn modelId="{04CFBC92-BD18-4DE6-9700-12B00B958A88}" type="presOf" srcId="{D0F92316-A9C9-4C05-A432-5DC76E8805F8}" destId="{6CDCFA34-7EA7-471F-8DC3-462832B82BF9}" srcOrd="0" destOrd="0" presId="urn:microsoft.com/office/officeart/2005/8/layout/hierarchy3"/>
    <dgm:cxn modelId="{E7E722A8-C98D-4341-AF44-5C5A8ABD9F03}" srcId="{D0F92316-A9C9-4C05-A432-5DC76E8805F8}" destId="{C6C6385A-7F4C-4A02-9E3D-BFED6CE1191B}" srcOrd="1" destOrd="0" parTransId="{7C721F4E-57E2-43B8-BF0B-F674DBFDC769}" sibTransId="{C700CB66-B147-4CD2-9E53-8EF14560FA12}"/>
    <dgm:cxn modelId="{0D150FB0-02AB-4DF1-8933-D9784CCC649F}" type="presOf" srcId="{A5505A82-E398-45AA-B8AB-C4F16821115D}" destId="{6881058C-F236-4270-9969-48264220C29F}" srcOrd="0" destOrd="0" presId="urn:microsoft.com/office/officeart/2005/8/layout/hierarchy3"/>
    <dgm:cxn modelId="{F018CCB7-6498-4C19-B3C8-4801A70CEB13}" srcId="{7EDBD4F9-6DE0-4052-BA56-41DF259D5644}" destId="{D0F92316-A9C9-4C05-A432-5DC76E8805F8}" srcOrd="0" destOrd="0" parTransId="{09844BB0-B11B-4551-B6F2-4D2C1DDAC732}" sibTransId="{89DAF83F-F6D6-4638-9E84-07771FA5AD4D}"/>
    <dgm:cxn modelId="{F0C320F4-4D9C-475D-98A2-148D53F25E6B}" type="presOf" srcId="{4DB4737D-836E-4B63-A157-40317EB56C63}" destId="{42F6484E-0E21-4FBE-A38F-47C37967DDDB}" srcOrd="0" destOrd="0" presId="urn:microsoft.com/office/officeart/2005/8/layout/hierarchy3"/>
    <dgm:cxn modelId="{263B73F7-75C9-4296-870D-6877605AD8EC}" type="presOf" srcId="{C6C6385A-7F4C-4A02-9E3D-BFED6CE1191B}" destId="{B0A501F1-FF74-4597-825E-6A66915AFEA8}" srcOrd="0" destOrd="0" presId="urn:microsoft.com/office/officeart/2005/8/layout/hierarchy3"/>
    <dgm:cxn modelId="{E2F0182D-54BA-431B-AC64-F3ACA11813B8}" type="presParOf" srcId="{080438B7-41E5-4068-B3B4-E3B640555D08}" destId="{AAB156F5-35EC-4F9B-AC52-18DCEB9FDA49}" srcOrd="0" destOrd="0" presId="urn:microsoft.com/office/officeart/2005/8/layout/hierarchy3"/>
    <dgm:cxn modelId="{006BC96C-0954-4E1A-B310-4262F0062B1B}" type="presParOf" srcId="{AAB156F5-35EC-4F9B-AC52-18DCEB9FDA49}" destId="{EF4F72C6-FBA5-4760-8DC6-57E29A198A57}" srcOrd="0" destOrd="0" presId="urn:microsoft.com/office/officeart/2005/8/layout/hierarchy3"/>
    <dgm:cxn modelId="{A3D58D2A-BFE5-4703-AE4F-32830141B8CC}" type="presParOf" srcId="{EF4F72C6-FBA5-4760-8DC6-57E29A198A57}" destId="{6CDCFA34-7EA7-471F-8DC3-462832B82BF9}" srcOrd="0" destOrd="0" presId="urn:microsoft.com/office/officeart/2005/8/layout/hierarchy3"/>
    <dgm:cxn modelId="{86464309-36E6-40CA-8764-CDE163556CFA}" type="presParOf" srcId="{EF4F72C6-FBA5-4760-8DC6-57E29A198A57}" destId="{85D5D8CA-E34C-4671-9EC5-E9A4299345AC}" srcOrd="1" destOrd="0" presId="urn:microsoft.com/office/officeart/2005/8/layout/hierarchy3"/>
    <dgm:cxn modelId="{87C0C061-B038-4C13-9733-3828C729FA77}" type="presParOf" srcId="{AAB156F5-35EC-4F9B-AC52-18DCEB9FDA49}" destId="{BF6D068C-F82C-4A72-9C69-E3D7BF60A162}" srcOrd="1" destOrd="0" presId="urn:microsoft.com/office/officeart/2005/8/layout/hierarchy3"/>
    <dgm:cxn modelId="{301E83A9-D0B3-421A-A820-EEE739572590}" type="presParOf" srcId="{BF6D068C-F82C-4A72-9C69-E3D7BF60A162}" destId="{6881058C-F236-4270-9969-48264220C29F}" srcOrd="0" destOrd="0" presId="urn:microsoft.com/office/officeart/2005/8/layout/hierarchy3"/>
    <dgm:cxn modelId="{C247F680-7E40-4D78-908C-FF5477407986}" type="presParOf" srcId="{BF6D068C-F82C-4A72-9C69-E3D7BF60A162}" destId="{42F6484E-0E21-4FBE-A38F-47C37967DDDB}" srcOrd="1" destOrd="0" presId="urn:microsoft.com/office/officeart/2005/8/layout/hierarchy3"/>
    <dgm:cxn modelId="{493459C6-FF6B-44A3-BCF7-F4A6E9932118}" type="presParOf" srcId="{BF6D068C-F82C-4A72-9C69-E3D7BF60A162}" destId="{3C214DEC-B7F1-4313-8843-928AEECED6A1}" srcOrd="2" destOrd="0" presId="urn:microsoft.com/office/officeart/2005/8/layout/hierarchy3"/>
    <dgm:cxn modelId="{DC025863-8163-4E01-9E14-A1D9D566FF51}" type="presParOf" srcId="{BF6D068C-F82C-4A72-9C69-E3D7BF60A162}" destId="{B0A501F1-FF74-4597-825E-6A66915AFEA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DBD4F9-6DE0-4052-BA56-41DF259D5644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F92316-A9C9-4C05-A432-5DC76E8805F8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/>
            <a:t>Movement</a:t>
          </a:r>
        </a:p>
      </dgm:t>
    </dgm:pt>
    <dgm:pt modelId="{09844BB0-B11B-4551-B6F2-4D2C1DDAC732}" type="parTrans" cxnId="{F018CCB7-6498-4C19-B3C8-4801A70CEB13}">
      <dgm:prSet/>
      <dgm:spPr/>
      <dgm:t>
        <a:bodyPr/>
        <a:lstStyle/>
        <a:p>
          <a:endParaRPr lang="en-US"/>
        </a:p>
      </dgm:t>
    </dgm:pt>
    <dgm:pt modelId="{89DAF83F-F6D6-4638-9E84-07771FA5AD4D}" type="sibTrans" cxnId="{F018CCB7-6498-4C19-B3C8-4801A70CEB13}">
      <dgm:prSet/>
      <dgm:spPr/>
      <dgm:t>
        <a:bodyPr/>
        <a:lstStyle/>
        <a:p>
          <a:endParaRPr lang="en-US"/>
        </a:p>
      </dgm:t>
    </dgm:pt>
    <dgm:pt modelId="{4DB4737D-836E-4B63-A157-40317EB56C63}">
      <dgm:prSet phldrT="[Text]"/>
      <dgm:spPr/>
      <dgm:t>
        <a:bodyPr/>
        <a:lstStyle/>
        <a:p>
          <a:r>
            <a:rPr lang="en-US" dirty="0"/>
            <a:t>Move HY</a:t>
          </a:r>
        </a:p>
      </dgm:t>
    </dgm:pt>
    <dgm:pt modelId="{A5505A82-E398-45AA-B8AB-C4F16821115D}" type="parTrans" cxnId="{036DED07-AC18-44D8-A838-01685250D729}">
      <dgm:prSet/>
      <dgm:spPr/>
      <dgm:t>
        <a:bodyPr/>
        <a:lstStyle/>
        <a:p>
          <a:endParaRPr lang="en-US"/>
        </a:p>
      </dgm:t>
    </dgm:pt>
    <dgm:pt modelId="{5540E738-469F-4B84-A3B2-845F20098881}" type="sibTrans" cxnId="{036DED07-AC18-44D8-A838-01685250D729}">
      <dgm:prSet/>
      <dgm:spPr/>
      <dgm:t>
        <a:bodyPr/>
        <a:lstStyle/>
        <a:p>
          <a:endParaRPr lang="en-US"/>
        </a:p>
      </dgm:t>
    </dgm:pt>
    <dgm:pt modelId="{CEFFE61F-1DFD-4004-9473-2CEFD017B758}" type="pres">
      <dgm:prSet presAssocID="{7EDBD4F9-6DE0-4052-BA56-41DF259D564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DD39993-7E91-43DA-827D-19C2177B9CEE}" type="pres">
      <dgm:prSet presAssocID="{D0F92316-A9C9-4C05-A432-5DC76E8805F8}" presName="root" presStyleCnt="0"/>
      <dgm:spPr/>
    </dgm:pt>
    <dgm:pt modelId="{3426BFDA-150C-4A67-ACDD-2EFD0442EC91}" type="pres">
      <dgm:prSet presAssocID="{D0F92316-A9C9-4C05-A432-5DC76E8805F8}" presName="rootComposite" presStyleCnt="0"/>
      <dgm:spPr/>
    </dgm:pt>
    <dgm:pt modelId="{D8EBA8CB-A8B9-485E-A57A-2949BCC3385F}" type="pres">
      <dgm:prSet presAssocID="{D0F92316-A9C9-4C05-A432-5DC76E8805F8}" presName="rootText" presStyleLbl="node1" presStyleIdx="0" presStyleCnt="1" custScaleY="99832" custLinFactNeighborX="-1736" custLinFactNeighborY="-7818"/>
      <dgm:spPr/>
    </dgm:pt>
    <dgm:pt modelId="{9A0AD70A-1C4C-4548-A39E-923406958940}" type="pres">
      <dgm:prSet presAssocID="{D0F92316-A9C9-4C05-A432-5DC76E8805F8}" presName="rootConnector" presStyleLbl="node1" presStyleIdx="0" presStyleCnt="1"/>
      <dgm:spPr/>
    </dgm:pt>
    <dgm:pt modelId="{AD41EE93-7A90-4F9C-9B5E-D2167C3BF73B}" type="pres">
      <dgm:prSet presAssocID="{D0F92316-A9C9-4C05-A432-5DC76E8805F8}" presName="childShape" presStyleCnt="0"/>
      <dgm:spPr/>
    </dgm:pt>
    <dgm:pt modelId="{ADB1BE76-595D-4335-87C8-988EEAE4FB56}" type="pres">
      <dgm:prSet presAssocID="{A5505A82-E398-45AA-B8AB-C4F16821115D}" presName="Name13" presStyleLbl="parChTrans1D2" presStyleIdx="0" presStyleCnt="1"/>
      <dgm:spPr/>
    </dgm:pt>
    <dgm:pt modelId="{593EB63F-033C-4C3B-866B-FDE3E1CAD477}" type="pres">
      <dgm:prSet presAssocID="{4DB4737D-836E-4B63-A157-40317EB56C63}" presName="childText" presStyleLbl="bgAcc1" presStyleIdx="0" presStyleCnt="1">
        <dgm:presLayoutVars>
          <dgm:bulletEnabled val="1"/>
        </dgm:presLayoutVars>
      </dgm:prSet>
      <dgm:spPr/>
    </dgm:pt>
  </dgm:ptLst>
  <dgm:cxnLst>
    <dgm:cxn modelId="{036DED07-AC18-44D8-A838-01685250D729}" srcId="{D0F92316-A9C9-4C05-A432-5DC76E8805F8}" destId="{4DB4737D-836E-4B63-A157-40317EB56C63}" srcOrd="0" destOrd="0" parTransId="{A5505A82-E398-45AA-B8AB-C4F16821115D}" sibTransId="{5540E738-469F-4B84-A3B2-845F20098881}"/>
    <dgm:cxn modelId="{4593775B-2E43-468E-A427-B9C6CA7D6ED9}" type="presOf" srcId="{7EDBD4F9-6DE0-4052-BA56-41DF259D5644}" destId="{CEFFE61F-1DFD-4004-9473-2CEFD017B758}" srcOrd="0" destOrd="0" presId="urn:microsoft.com/office/officeart/2005/8/layout/hierarchy3"/>
    <dgm:cxn modelId="{39740F57-1A4F-4172-AD82-AA73E266122F}" type="presOf" srcId="{D0F92316-A9C9-4C05-A432-5DC76E8805F8}" destId="{9A0AD70A-1C4C-4548-A39E-923406958940}" srcOrd="1" destOrd="0" presId="urn:microsoft.com/office/officeart/2005/8/layout/hierarchy3"/>
    <dgm:cxn modelId="{78FB608D-0E36-4F93-9E5A-0A8910A53AD8}" type="presOf" srcId="{A5505A82-E398-45AA-B8AB-C4F16821115D}" destId="{ADB1BE76-595D-4335-87C8-988EEAE4FB56}" srcOrd="0" destOrd="0" presId="urn:microsoft.com/office/officeart/2005/8/layout/hierarchy3"/>
    <dgm:cxn modelId="{1A8E1897-6A20-43BC-9CA2-2FC6A6DA0B36}" type="presOf" srcId="{4DB4737D-836E-4B63-A157-40317EB56C63}" destId="{593EB63F-033C-4C3B-866B-FDE3E1CAD477}" srcOrd="0" destOrd="0" presId="urn:microsoft.com/office/officeart/2005/8/layout/hierarchy3"/>
    <dgm:cxn modelId="{F018CCB7-6498-4C19-B3C8-4801A70CEB13}" srcId="{7EDBD4F9-6DE0-4052-BA56-41DF259D5644}" destId="{D0F92316-A9C9-4C05-A432-5DC76E8805F8}" srcOrd="0" destOrd="0" parTransId="{09844BB0-B11B-4551-B6F2-4D2C1DDAC732}" sibTransId="{89DAF83F-F6D6-4638-9E84-07771FA5AD4D}"/>
    <dgm:cxn modelId="{1CA0FBF6-7D6A-4F74-8CEE-2E69F14A3598}" type="presOf" srcId="{D0F92316-A9C9-4C05-A432-5DC76E8805F8}" destId="{D8EBA8CB-A8B9-485E-A57A-2949BCC3385F}" srcOrd="0" destOrd="0" presId="urn:microsoft.com/office/officeart/2005/8/layout/hierarchy3"/>
    <dgm:cxn modelId="{E18F74D0-F74F-4EF5-9234-C7AE109C1219}" type="presParOf" srcId="{CEFFE61F-1DFD-4004-9473-2CEFD017B758}" destId="{BDD39993-7E91-43DA-827D-19C2177B9CEE}" srcOrd="0" destOrd="0" presId="urn:microsoft.com/office/officeart/2005/8/layout/hierarchy3"/>
    <dgm:cxn modelId="{0BD5A076-99C1-442B-A102-54E501245DB1}" type="presParOf" srcId="{BDD39993-7E91-43DA-827D-19C2177B9CEE}" destId="{3426BFDA-150C-4A67-ACDD-2EFD0442EC91}" srcOrd="0" destOrd="0" presId="urn:microsoft.com/office/officeart/2005/8/layout/hierarchy3"/>
    <dgm:cxn modelId="{2A6240C4-F371-4EB4-998D-765936C03C56}" type="presParOf" srcId="{3426BFDA-150C-4A67-ACDD-2EFD0442EC91}" destId="{D8EBA8CB-A8B9-485E-A57A-2949BCC3385F}" srcOrd="0" destOrd="0" presId="urn:microsoft.com/office/officeart/2005/8/layout/hierarchy3"/>
    <dgm:cxn modelId="{581EAAC5-8304-4BC1-ACD5-B0AF2204C025}" type="presParOf" srcId="{3426BFDA-150C-4A67-ACDD-2EFD0442EC91}" destId="{9A0AD70A-1C4C-4548-A39E-923406958940}" srcOrd="1" destOrd="0" presId="urn:microsoft.com/office/officeart/2005/8/layout/hierarchy3"/>
    <dgm:cxn modelId="{BFE849F6-A0D0-4EDB-A9E8-C7F72E4A4FE3}" type="presParOf" srcId="{BDD39993-7E91-43DA-827D-19C2177B9CEE}" destId="{AD41EE93-7A90-4F9C-9B5E-D2167C3BF73B}" srcOrd="1" destOrd="0" presId="urn:microsoft.com/office/officeart/2005/8/layout/hierarchy3"/>
    <dgm:cxn modelId="{03A97F8D-030A-4DC7-9384-716170C172FB}" type="presParOf" srcId="{AD41EE93-7A90-4F9C-9B5E-D2167C3BF73B}" destId="{ADB1BE76-595D-4335-87C8-988EEAE4FB56}" srcOrd="0" destOrd="0" presId="urn:microsoft.com/office/officeart/2005/8/layout/hierarchy3"/>
    <dgm:cxn modelId="{714FAE38-C967-4D1C-88E6-8BFC07C8508B}" type="presParOf" srcId="{AD41EE93-7A90-4F9C-9B5E-D2167C3BF73B}" destId="{593EB63F-033C-4C3B-866B-FDE3E1CAD47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EDBD4F9-6DE0-4052-BA56-41DF259D5644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B4737D-836E-4B63-A157-40317EB56C63}">
      <dgm:prSet phldrT="[Text]"/>
      <dgm:spPr/>
      <dgm:t>
        <a:bodyPr/>
        <a:lstStyle/>
        <a:p>
          <a:r>
            <a:rPr lang="en-US" dirty="0"/>
            <a:t>Set DO</a:t>
          </a:r>
        </a:p>
      </dgm:t>
    </dgm:pt>
    <dgm:pt modelId="{A5505A82-E398-45AA-B8AB-C4F16821115D}" type="parTrans" cxnId="{036DED07-AC18-44D8-A838-01685250D729}">
      <dgm:prSet/>
      <dgm:spPr/>
      <dgm:t>
        <a:bodyPr/>
        <a:lstStyle/>
        <a:p>
          <a:endParaRPr lang="en-US"/>
        </a:p>
      </dgm:t>
    </dgm:pt>
    <dgm:pt modelId="{5540E738-469F-4B84-A3B2-845F20098881}" type="sibTrans" cxnId="{036DED07-AC18-44D8-A838-01685250D729}">
      <dgm:prSet/>
      <dgm:spPr/>
      <dgm:t>
        <a:bodyPr/>
        <a:lstStyle/>
        <a:p>
          <a:endParaRPr lang="en-US"/>
        </a:p>
      </dgm:t>
    </dgm:pt>
    <dgm:pt modelId="{C6C6385A-7F4C-4A02-9E3D-BFED6CE1191B}">
      <dgm:prSet phldrT="[Text]"/>
      <dgm:spPr/>
      <dgm:t>
        <a:bodyPr/>
        <a:lstStyle/>
        <a:p>
          <a:r>
            <a:rPr lang="en-US" dirty="0"/>
            <a:t>Pulse DO</a:t>
          </a:r>
        </a:p>
      </dgm:t>
    </dgm:pt>
    <dgm:pt modelId="{7C721F4E-57E2-43B8-BF0B-F674DBFDC769}" type="parTrans" cxnId="{E7E722A8-C98D-4341-AF44-5C5A8ABD9F03}">
      <dgm:prSet/>
      <dgm:spPr/>
      <dgm:t>
        <a:bodyPr/>
        <a:lstStyle/>
        <a:p>
          <a:endParaRPr lang="en-US"/>
        </a:p>
      </dgm:t>
    </dgm:pt>
    <dgm:pt modelId="{C700CB66-B147-4CD2-9E53-8EF14560FA12}" type="sibTrans" cxnId="{E7E722A8-C98D-4341-AF44-5C5A8ABD9F03}">
      <dgm:prSet/>
      <dgm:spPr/>
      <dgm:t>
        <a:bodyPr/>
        <a:lstStyle/>
        <a:p>
          <a:endParaRPr lang="en-US"/>
        </a:p>
      </dgm:t>
    </dgm:pt>
    <dgm:pt modelId="{D0F92316-A9C9-4C05-A432-5DC76E8805F8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/>
            <a:t>I/O Control</a:t>
          </a:r>
        </a:p>
      </dgm:t>
    </dgm:pt>
    <dgm:pt modelId="{89DAF83F-F6D6-4638-9E84-07771FA5AD4D}" type="sibTrans" cxnId="{F018CCB7-6498-4C19-B3C8-4801A70CEB13}">
      <dgm:prSet/>
      <dgm:spPr/>
      <dgm:t>
        <a:bodyPr/>
        <a:lstStyle/>
        <a:p>
          <a:endParaRPr lang="en-US"/>
        </a:p>
      </dgm:t>
    </dgm:pt>
    <dgm:pt modelId="{09844BB0-B11B-4551-B6F2-4D2C1DDAC732}" type="parTrans" cxnId="{F018CCB7-6498-4C19-B3C8-4801A70CEB13}">
      <dgm:prSet/>
      <dgm:spPr/>
      <dgm:t>
        <a:bodyPr/>
        <a:lstStyle/>
        <a:p>
          <a:endParaRPr lang="en-US"/>
        </a:p>
      </dgm:t>
    </dgm:pt>
    <dgm:pt modelId="{8E558A62-CA31-4027-A693-AB3D9694F9B6}" type="pres">
      <dgm:prSet presAssocID="{7EDBD4F9-6DE0-4052-BA56-41DF259D564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4849ABE-244F-4D88-8782-8146D621833A}" type="pres">
      <dgm:prSet presAssocID="{D0F92316-A9C9-4C05-A432-5DC76E8805F8}" presName="root" presStyleCnt="0"/>
      <dgm:spPr/>
    </dgm:pt>
    <dgm:pt modelId="{01043AF2-4217-4B47-9D62-CB5A0A6ABEBC}" type="pres">
      <dgm:prSet presAssocID="{D0F92316-A9C9-4C05-A432-5DC76E8805F8}" presName="rootComposite" presStyleCnt="0"/>
      <dgm:spPr/>
    </dgm:pt>
    <dgm:pt modelId="{CDC765D0-EEC8-4E72-9A9E-37B509FFDDDF}" type="pres">
      <dgm:prSet presAssocID="{D0F92316-A9C9-4C05-A432-5DC76E8805F8}" presName="rootText" presStyleLbl="node1" presStyleIdx="0" presStyleCnt="1"/>
      <dgm:spPr/>
    </dgm:pt>
    <dgm:pt modelId="{00C83FD6-716A-4E6B-99AB-9BE5FC09DE07}" type="pres">
      <dgm:prSet presAssocID="{D0F92316-A9C9-4C05-A432-5DC76E8805F8}" presName="rootConnector" presStyleLbl="node1" presStyleIdx="0" presStyleCnt="1"/>
      <dgm:spPr/>
    </dgm:pt>
    <dgm:pt modelId="{10FD042B-C15D-402C-8EC8-5D070F5AF00A}" type="pres">
      <dgm:prSet presAssocID="{D0F92316-A9C9-4C05-A432-5DC76E8805F8}" presName="childShape" presStyleCnt="0"/>
      <dgm:spPr/>
    </dgm:pt>
    <dgm:pt modelId="{89977D78-295F-4178-A2D8-DF615BA8DC4E}" type="pres">
      <dgm:prSet presAssocID="{A5505A82-E398-45AA-B8AB-C4F16821115D}" presName="Name13" presStyleLbl="parChTrans1D2" presStyleIdx="0" presStyleCnt="2"/>
      <dgm:spPr/>
    </dgm:pt>
    <dgm:pt modelId="{8D8B757E-F34C-4B3D-AD53-F2939548A164}" type="pres">
      <dgm:prSet presAssocID="{4DB4737D-836E-4B63-A157-40317EB56C63}" presName="childText" presStyleLbl="bgAcc1" presStyleIdx="0" presStyleCnt="2">
        <dgm:presLayoutVars>
          <dgm:bulletEnabled val="1"/>
        </dgm:presLayoutVars>
      </dgm:prSet>
      <dgm:spPr/>
    </dgm:pt>
    <dgm:pt modelId="{657750F2-8964-4DCB-81F3-1742BA1ECC8F}" type="pres">
      <dgm:prSet presAssocID="{7C721F4E-57E2-43B8-BF0B-F674DBFDC769}" presName="Name13" presStyleLbl="parChTrans1D2" presStyleIdx="1" presStyleCnt="2"/>
      <dgm:spPr/>
    </dgm:pt>
    <dgm:pt modelId="{1F888BDC-F7CE-40C7-AB98-EF6F4C8061C6}" type="pres">
      <dgm:prSet presAssocID="{C6C6385A-7F4C-4A02-9E3D-BFED6CE1191B}" presName="childText" presStyleLbl="bgAcc1" presStyleIdx="1" presStyleCnt="2">
        <dgm:presLayoutVars>
          <dgm:bulletEnabled val="1"/>
        </dgm:presLayoutVars>
      </dgm:prSet>
      <dgm:spPr/>
    </dgm:pt>
  </dgm:ptLst>
  <dgm:cxnLst>
    <dgm:cxn modelId="{036DED07-AC18-44D8-A838-01685250D729}" srcId="{D0F92316-A9C9-4C05-A432-5DC76E8805F8}" destId="{4DB4737D-836E-4B63-A157-40317EB56C63}" srcOrd="0" destOrd="0" parTransId="{A5505A82-E398-45AA-B8AB-C4F16821115D}" sibTransId="{5540E738-469F-4B84-A3B2-845F20098881}"/>
    <dgm:cxn modelId="{B50C282D-F7BE-4B70-93B3-90EBF527CF74}" type="presOf" srcId="{A5505A82-E398-45AA-B8AB-C4F16821115D}" destId="{89977D78-295F-4178-A2D8-DF615BA8DC4E}" srcOrd="0" destOrd="0" presId="urn:microsoft.com/office/officeart/2005/8/layout/hierarchy3"/>
    <dgm:cxn modelId="{377A5040-E957-45B3-BBD9-4CD628E93384}" type="presOf" srcId="{7C721F4E-57E2-43B8-BF0B-F674DBFDC769}" destId="{657750F2-8964-4DCB-81F3-1742BA1ECC8F}" srcOrd="0" destOrd="0" presId="urn:microsoft.com/office/officeart/2005/8/layout/hierarchy3"/>
    <dgm:cxn modelId="{D929ED5C-3E48-4DD3-8D41-C0CCF0C42C6A}" type="presOf" srcId="{D0F92316-A9C9-4C05-A432-5DC76E8805F8}" destId="{CDC765D0-EEC8-4E72-9A9E-37B509FFDDDF}" srcOrd="0" destOrd="0" presId="urn:microsoft.com/office/officeart/2005/8/layout/hierarchy3"/>
    <dgm:cxn modelId="{2BAC4363-B1C2-4049-ACD6-25E01573CA8B}" type="presOf" srcId="{4DB4737D-836E-4B63-A157-40317EB56C63}" destId="{8D8B757E-F34C-4B3D-AD53-F2939548A164}" srcOrd="0" destOrd="0" presId="urn:microsoft.com/office/officeart/2005/8/layout/hierarchy3"/>
    <dgm:cxn modelId="{6564976C-0CBB-439A-9EB6-CD2A7B85F0DB}" type="presOf" srcId="{7EDBD4F9-6DE0-4052-BA56-41DF259D5644}" destId="{8E558A62-CA31-4027-A693-AB3D9694F9B6}" srcOrd="0" destOrd="0" presId="urn:microsoft.com/office/officeart/2005/8/layout/hierarchy3"/>
    <dgm:cxn modelId="{88728155-CEAB-4A8F-8417-11AD6654F54E}" type="presOf" srcId="{C6C6385A-7F4C-4A02-9E3D-BFED6CE1191B}" destId="{1F888BDC-F7CE-40C7-AB98-EF6F4C8061C6}" srcOrd="0" destOrd="0" presId="urn:microsoft.com/office/officeart/2005/8/layout/hierarchy3"/>
    <dgm:cxn modelId="{E7E722A8-C98D-4341-AF44-5C5A8ABD9F03}" srcId="{D0F92316-A9C9-4C05-A432-5DC76E8805F8}" destId="{C6C6385A-7F4C-4A02-9E3D-BFED6CE1191B}" srcOrd="1" destOrd="0" parTransId="{7C721F4E-57E2-43B8-BF0B-F674DBFDC769}" sibTransId="{C700CB66-B147-4CD2-9E53-8EF14560FA12}"/>
    <dgm:cxn modelId="{F018CCB7-6498-4C19-B3C8-4801A70CEB13}" srcId="{7EDBD4F9-6DE0-4052-BA56-41DF259D5644}" destId="{D0F92316-A9C9-4C05-A432-5DC76E8805F8}" srcOrd="0" destOrd="0" parTransId="{09844BB0-B11B-4551-B6F2-4D2C1DDAC732}" sibTransId="{89DAF83F-F6D6-4638-9E84-07771FA5AD4D}"/>
    <dgm:cxn modelId="{93758BF3-057F-4375-801E-EEFCFB12F462}" type="presOf" srcId="{D0F92316-A9C9-4C05-A432-5DC76E8805F8}" destId="{00C83FD6-716A-4E6B-99AB-9BE5FC09DE07}" srcOrd="1" destOrd="0" presId="urn:microsoft.com/office/officeart/2005/8/layout/hierarchy3"/>
    <dgm:cxn modelId="{78CFF17E-6ADA-4D2C-9A89-9326FA5CB876}" type="presParOf" srcId="{8E558A62-CA31-4027-A693-AB3D9694F9B6}" destId="{B4849ABE-244F-4D88-8782-8146D621833A}" srcOrd="0" destOrd="0" presId="urn:microsoft.com/office/officeart/2005/8/layout/hierarchy3"/>
    <dgm:cxn modelId="{63301906-B08A-47E5-A5E3-F769DD665B72}" type="presParOf" srcId="{B4849ABE-244F-4D88-8782-8146D621833A}" destId="{01043AF2-4217-4B47-9D62-CB5A0A6ABEBC}" srcOrd="0" destOrd="0" presId="urn:microsoft.com/office/officeart/2005/8/layout/hierarchy3"/>
    <dgm:cxn modelId="{97516389-9E91-40E0-ADB3-3510B97EADAC}" type="presParOf" srcId="{01043AF2-4217-4B47-9D62-CB5A0A6ABEBC}" destId="{CDC765D0-EEC8-4E72-9A9E-37B509FFDDDF}" srcOrd="0" destOrd="0" presId="urn:microsoft.com/office/officeart/2005/8/layout/hierarchy3"/>
    <dgm:cxn modelId="{E47BC0CF-7363-40D6-8E36-76673BE254CA}" type="presParOf" srcId="{01043AF2-4217-4B47-9D62-CB5A0A6ABEBC}" destId="{00C83FD6-716A-4E6B-99AB-9BE5FC09DE07}" srcOrd="1" destOrd="0" presId="urn:microsoft.com/office/officeart/2005/8/layout/hierarchy3"/>
    <dgm:cxn modelId="{7D87D6A3-BC95-401F-BD74-88B074100EB8}" type="presParOf" srcId="{B4849ABE-244F-4D88-8782-8146D621833A}" destId="{10FD042B-C15D-402C-8EC8-5D070F5AF00A}" srcOrd="1" destOrd="0" presId="urn:microsoft.com/office/officeart/2005/8/layout/hierarchy3"/>
    <dgm:cxn modelId="{D379D9B3-D3CC-49B7-95CC-E3D2F6DC696D}" type="presParOf" srcId="{10FD042B-C15D-402C-8EC8-5D070F5AF00A}" destId="{89977D78-295F-4178-A2D8-DF615BA8DC4E}" srcOrd="0" destOrd="0" presId="urn:microsoft.com/office/officeart/2005/8/layout/hierarchy3"/>
    <dgm:cxn modelId="{484A50A1-5CA6-4DB1-825D-4C898027FF1C}" type="presParOf" srcId="{10FD042B-C15D-402C-8EC8-5D070F5AF00A}" destId="{8D8B757E-F34C-4B3D-AD53-F2939548A164}" srcOrd="1" destOrd="0" presId="urn:microsoft.com/office/officeart/2005/8/layout/hierarchy3"/>
    <dgm:cxn modelId="{9234984B-1BC3-4AEA-9B02-18A27F4E4E52}" type="presParOf" srcId="{10FD042B-C15D-402C-8EC8-5D070F5AF00A}" destId="{657750F2-8964-4DCB-81F3-1742BA1ECC8F}" srcOrd="2" destOrd="0" presId="urn:microsoft.com/office/officeart/2005/8/layout/hierarchy3"/>
    <dgm:cxn modelId="{92A444EB-4B4A-4707-A020-89B68CBD523C}" type="presParOf" srcId="{10FD042B-C15D-402C-8EC8-5D070F5AF00A}" destId="{1F888BDC-F7CE-40C7-AB98-EF6F4C8061C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EDBD4F9-6DE0-4052-BA56-41DF259D5644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F92316-A9C9-4C05-A432-5DC76E8805F8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500" dirty="0"/>
            <a:t>Timing</a:t>
          </a:r>
        </a:p>
      </dgm:t>
    </dgm:pt>
    <dgm:pt modelId="{09844BB0-B11B-4551-B6F2-4D2C1DDAC732}" type="parTrans" cxnId="{F018CCB7-6498-4C19-B3C8-4801A70CEB13}">
      <dgm:prSet/>
      <dgm:spPr/>
      <dgm:t>
        <a:bodyPr/>
        <a:lstStyle/>
        <a:p>
          <a:endParaRPr lang="en-US"/>
        </a:p>
      </dgm:t>
    </dgm:pt>
    <dgm:pt modelId="{89DAF83F-F6D6-4638-9E84-07771FA5AD4D}" type="sibTrans" cxnId="{F018CCB7-6498-4C19-B3C8-4801A70CEB13}">
      <dgm:prSet/>
      <dgm:spPr/>
      <dgm:t>
        <a:bodyPr/>
        <a:lstStyle/>
        <a:p>
          <a:endParaRPr lang="en-US"/>
        </a:p>
      </dgm:t>
    </dgm:pt>
    <dgm:pt modelId="{4DB4737D-836E-4B63-A157-40317EB56C63}">
      <dgm:prSet phldrT="[Text]"/>
      <dgm:spPr/>
      <dgm:t>
        <a:bodyPr/>
        <a:lstStyle/>
        <a:p>
          <a:r>
            <a:rPr lang="en-US" dirty="0"/>
            <a:t>Wait Time Sec</a:t>
          </a:r>
        </a:p>
      </dgm:t>
    </dgm:pt>
    <dgm:pt modelId="{A5505A82-E398-45AA-B8AB-C4F16821115D}" type="parTrans" cxnId="{036DED07-AC18-44D8-A838-01685250D729}">
      <dgm:prSet/>
      <dgm:spPr/>
      <dgm:t>
        <a:bodyPr/>
        <a:lstStyle/>
        <a:p>
          <a:endParaRPr lang="en-US"/>
        </a:p>
      </dgm:t>
    </dgm:pt>
    <dgm:pt modelId="{5540E738-469F-4B84-A3B2-845F20098881}" type="sibTrans" cxnId="{036DED07-AC18-44D8-A838-01685250D729}">
      <dgm:prSet/>
      <dgm:spPr/>
      <dgm:t>
        <a:bodyPr/>
        <a:lstStyle/>
        <a:p>
          <a:endParaRPr lang="en-US"/>
        </a:p>
      </dgm:t>
    </dgm:pt>
    <dgm:pt modelId="{C6C6385A-7F4C-4A02-9E3D-BFED6CE1191B}">
      <dgm:prSet phldrT="[Text]"/>
      <dgm:spPr/>
      <dgm:t>
        <a:bodyPr/>
        <a:lstStyle/>
        <a:p>
          <a:r>
            <a:rPr lang="en-US" dirty="0"/>
            <a:t>Wait D IN</a:t>
          </a:r>
        </a:p>
      </dgm:t>
    </dgm:pt>
    <dgm:pt modelId="{7C721F4E-57E2-43B8-BF0B-F674DBFDC769}" type="parTrans" cxnId="{E7E722A8-C98D-4341-AF44-5C5A8ABD9F03}">
      <dgm:prSet/>
      <dgm:spPr/>
      <dgm:t>
        <a:bodyPr/>
        <a:lstStyle/>
        <a:p>
          <a:endParaRPr lang="en-US"/>
        </a:p>
      </dgm:t>
    </dgm:pt>
    <dgm:pt modelId="{C700CB66-B147-4CD2-9E53-8EF14560FA12}" type="sibTrans" cxnId="{E7E722A8-C98D-4341-AF44-5C5A8ABD9F03}">
      <dgm:prSet/>
      <dgm:spPr/>
      <dgm:t>
        <a:bodyPr/>
        <a:lstStyle/>
        <a:p>
          <a:endParaRPr lang="en-US"/>
        </a:p>
      </dgm:t>
    </dgm:pt>
    <dgm:pt modelId="{080438B7-41E5-4068-B3B4-E3B640555D08}" type="pres">
      <dgm:prSet presAssocID="{7EDBD4F9-6DE0-4052-BA56-41DF259D564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AB156F5-35EC-4F9B-AC52-18DCEB9FDA49}" type="pres">
      <dgm:prSet presAssocID="{D0F92316-A9C9-4C05-A432-5DC76E8805F8}" presName="root" presStyleCnt="0"/>
      <dgm:spPr/>
    </dgm:pt>
    <dgm:pt modelId="{EF4F72C6-FBA5-4760-8DC6-57E29A198A57}" type="pres">
      <dgm:prSet presAssocID="{D0F92316-A9C9-4C05-A432-5DC76E8805F8}" presName="rootComposite" presStyleCnt="0"/>
      <dgm:spPr/>
    </dgm:pt>
    <dgm:pt modelId="{6CDCFA34-7EA7-471F-8DC3-462832B82BF9}" type="pres">
      <dgm:prSet presAssocID="{D0F92316-A9C9-4C05-A432-5DC76E8805F8}" presName="rootText" presStyleLbl="node1" presStyleIdx="0" presStyleCnt="1"/>
      <dgm:spPr/>
    </dgm:pt>
    <dgm:pt modelId="{85D5D8CA-E34C-4671-9EC5-E9A4299345AC}" type="pres">
      <dgm:prSet presAssocID="{D0F92316-A9C9-4C05-A432-5DC76E8805F8}" presName="rootConnector" presStyleLbl="node1" presStyleIdx="0" presStyleCnt="1"/>
      <dgm:spPr/>
    </dgm:pt>
    <dgm:pt modelId="{BF6D068C-F82C-4A72-9C69-E3D7BF60A162}" type="pres">
      <dgm:prSet presAssocID="{D0F92316-A9C9-4C05-A432-5DC76E8805F8}" presName="childShape" presStyleCnt="0"/>
      <dgm:spPr/>
    </dgm:pt>
    <dgm:pt modelId="{6881058C-F236-4270-9969-48264220C29F}" type="pres">
      <dgm:prSet presAssocID="{A5505A82-E398-45AA-B8AB-C4F16821115D}" presName="Name13" presStyleLbl="parChTrans1D2" presStyleIdx="0" presStyleCnt="2"/>
      <dgm:spPr/>
    </dgm:pt>
    <dgm:pt modelId="{42F6484E-0E21-4FBE-A38F-47C37967DDDB}" type="pres">
      <dgm:prSet presAssocID="{4DB4737D-836E-4B63-A157-40317EB56C63}" presName="childText" presStyleLbl="bgAcc1" presStyleIdx="0" presStyleCnt="2">
        <dgm:presLayoutVars>
          <dgm:bulletEnabled val="1"/>
        </dgm:presLayoutVars>
      </dgm:prSet>
      <dgm:spPr/>
    </dgm:pt>
    <dgm:pt modelId="{3C214DEC-B7F1-4313-8843-928AEECED6A1}" type="pres">
      <dgm:prSet presAssocID="{7C721F4E-57E2-43B8-BF0B-F674DBFDC769}" presName="Name13" presStyleLbl="parChTrans1D2" presStyleIdx="1" presStyleCnt="2"/>
      <dgm:spPr/>
    </dgm:pt>
    <dgm:pt modelId="{B0A501F1-FF74-4597-825E-6A66915AFEA8}" type="pres">
      <dgm:prSet presAssocID="{C6C6385A-7F4C-4A02-9E3D-BFED6CE1191B}" presName="childText" presStyleLbl="bgAcc1" presStyleIdx="1" presStyleCnt="2">
        <dgm:presLayoutVars>
          <dgm:bulletEnabled val="1"/>
        </dgm:presLayoutVars>
      </dgm:prSet>
      <dgm:spPr/>
    </dgm:pt>
  </dgm:ptLst>
  <dgm:cxnLst>
    <dgm:cxn modelId="{036DED07-AC18-44D8-A838-01685250D729}" srcId="{D0F92316-A9C9-4C05-A432-5DC76E8805F8}" destId="{4DB4737D-836E-4B63-A157-40317EB56C63}" srcOrd="0" destOrd="0" parTransId="{A5505A82-E398-45AA-B8AB-C4F16821115D}" sibTransId="{5540E738-469F-4B84-A3B2-845F20098881}"/>
    <dgm:cxn modelId="{2CAC9E21-7B10-4264-BE7B-9C339311D8A1}" type="presOf" srcId="{7C721F4E-57E2-43B8-BF0B-F674DBFDC769}" destId="{3C214DEC-B7F1-4313-8843-928AEECED6A1}" srcOrd="0" destOrd="0" presId="urn:microsoft.com/office/officeart/2005/8/layout/hierarchy3"/>
    <dgm:cxn modelId="{30A2CA24-6ABC-4FCA-B00F-D1024C3DA2C6}" type="presOf" srcId="{7EDBD4F9-6DE0-4052-BA56-41DF259D5644}" destId="{080438B7-41E5-4068-B3B4-E3B640555D08}" srcOrd="0" destOrd="0" presId="urn:microsoft.com/office/officeart/2005/8/layout/hierarchy3"/>
    <dgm:cxn modelId="{2E07D83A-8ADD-4536-A04F-E07350CCBBD9}" type="presOf" srcId="{D0F92316-A9C9-4C05-A432-5DC76E8805F8}" destId="{85D5D8CA-E34C-4671-9EC5-E9A4299345AC}" srcOrd="1" destOrd="0" presId="urn:microsoft.com/office/officeart/2005/8/layout/hierarchy3"/>
    <dgm:cxn modelId="{04CFBC92-BD18-4DE6-9700-12B00B958A88}" type="presOf" srcId="{D0F92316-A9C9-4C05-A432-5DC76E8805F8}" destId="{6CDCFA34-7EA7-471F-8DC3-462832B82BF9}" srcOrd="0" destOrd="0" presId="urn:microsoft.com/office/officeart/2005/8/layout/hierarchy3"/>
    <dgm:cxn modelId="{E7E722A8-C98D-4341-AF44-5C5A8ABD9F03}" srcId="{D0F92316-A9C9-4C05-A432-5DC76E8805F8}" destId="{C6C6385A-7F4C-4A02-9E3D-BFED6CE1191B}" srcOrd="1" destOrd="0" parTransId="{7C721F4E-57E2-43B8-BF0B-F674DBFDC769}" sibTransId="{C700CB66-B147-4CD2-9E53-8EF14560FA12}"/>
    <dgm:cxn modelId="{0D150FB0-02AB-4DF1-8933-D9784CCC649F}" type="presOf" srcId="{A5505A82-E398-45AA-B8AB-C4F16821115D}" destId="{6881058C-F236-4270-9969-48264220C29F}" srcOrd="0" destOrd="0" presId="urn:microsoft.com/office/officeart/2005/8/layout/hierarchy3"/>
    <dgm:cxn modelId="{F018CCB7-6498-4C19-B3C8-4801A70CEB13}" srcId="{7EDBD4F9-6DE0-4052-BA56-41DF259D5644}" destId="{D0F92316-A9C9-4C05-A432-5DC76E8805F8}" srcOrd="0" destOrd="0" parTransId="{09844BB0-B11B-4551-B6F2-4D2C1DDAC732}" sibTransId="{89DAF83F-F6D6-4638-9E84-07771FA5AD4D}"/>
    <dgm:cxn modelId="{F0C320F4-4D9C-475D-98A2-148D53F25E6B}" type="presOf" srcId="{4DB4737D-836E-4B63-A157-40317EB56C63}" destId="{42F6484E-0E21-4FBE-A38F-47C37967DDDB}" srcOrd="0" destOrd="0" presId="urn:microsoft.com/office/officeart/2005/8/layout/hierarchy3"/>
    <dgm:cxn modelId="{263B73F7-75C9-4296-870D-6877605AD8EC}" type="presOf" srcId="{C6C6385A-7F4C-4A02-9E3D-BFED6CE1191B}" destId="{B0A501F1-FF74-4597-825E-6A66915AFEA8}" srcOrd="0" destOrd="0" presId="urn:microsoft.com/office/officeart/2005/8/layout/hierarchy3"/>
    <dgm:cxn modelId="{E2F0182D-54BA-431B-AC64-F3ACA11813B8}" type="presParOf" srcId="{080438B7-41E5-4068-B3B4-E3B640555D08}" destId="{AAB156F5-35EC-4F9B-AC52-18DCEB9FDA49}" srcOrd="0" destOrd="0" presId="urn:microsoft.com/office/officeart/2005/8/layout/hierarchy3"/>
    <dgm:cxn modelId="{006BC96C-0954-4E1A-B310-4262F0062B1B}" type="presParOf" srcId="{AAB156F5-35EC-4F9B-AC52-18DCEB9FDA49}" destId="{EF4F72C6-FBA5-4760-8DC6-57E29A198A57}" srcOrd="0" destOrd="0" presId="urn:microsoft.com/office/officeart/2005/8/layout/hierarchy3"/>
    <dgm:cxn modelId="{A3D58D2A-BFE5-4703-AE4F-32830141B8CC}" type="presParOf" srcId="{EF4F72C6-FBA5-4760-8DC6-57E29A198A57}" destId="{6CDCFA34-7EA7-471F-8DC3-462832B82BF9}" srcOrd="0" destOrd="0" presId="urn:microsoft.com/office/officeart/2005/8/layout/hierarchy3"/>
    <dgm:cxn modelId="{86464309-36E6-40CA-8764-CDE163556CFA}" type="presParOf" srcId="{EF4F72C6-FBA5-4760-8DC6-57E29A198A57}" destId="{85D5D8CA-E34C-4671-9EC5-E9A4299345AC}" srcOrd="1" destOrd="0" presId="urn:microsoft.com/office/officeart/2005/8/layout/hierarchy3"/>
    <dgm:cxn modelId="{87C0C061-B038-4C13-9733-3828C729FA77}" type="presParOf" srcId="{AAB156F5-35EC-4F9B-AC52-18DCEB9FDA49}" destId="{BF6D068C-F82C-4A72-9C69-E3D7BF60A162}" srcOrd="1" destOrd="0" presId="urn:microsoft.com/office/officeart/2005/8/layout/hierarchy3"/>
    <dgm:cxn modelId="{301E83A9-D0B3-421A-A820-EEE739572590}" type="presParOf" srcId="{BF6D068C-F82C-4A72-9C69-E3D7BF60A162}" destId="{6881058C-F236-4270-9969-48264220C29F}" srcOrd="0" destOrd="0" presId="urn:microsoft.com/office/officeart/2005/8/layout/hierarchy3"/>
    <dgm:cxn modelId="{C247F680-7E40-4D78-908C-FF5477407986}" type="presParOf" srcId="{BF6D068C-F82C-4A72-9C69-E3D7BF60A162}" destId="{42F6484E-0E21-4FBE-A38F-47C37967DDDB}" srcOrd="1" destOrd="0" presId="urn:microsoft.com/office/officeart/2005/8/layout/hierarchy3"/>
    <dgm:cxn modelId="{493459C6-FF6B-44A3-BCF7-F4A6E9932118}" type="presParOf" srcId="{BF6D068C-F82C-4A72-9C69-E3D7BF60A162}" destId="{3C214DEC-B7F1-4313-8843-928AEECED6A1}" srcOrd="2" destOrd="0" presId="urn:microsoft.com/office/officeart/2005/8/layout/hierarchy3"/>
    <dgm:cxn modelId="{DC025863-8163-4E01-9E14-A1D9D566FF51}" type="presParOf" srcId="{BF6D068C-F82C-4A72-9C69-E3D7BF60A162}" destId="{B0A501F1-FF74-4597-825E-6A66915AFEA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28ABF-EA11-4558-9495-7BE4AA2B0780}">
      <dsp:nvSpPr>
        <dsp:cNvPr id="0" name=""/>
        <dsp:cNvSpPr/>
      </dsp:nvSpPr>
      <dsp:spPr>
        <a:xfrm>
          <a:off x="846246" y="327581"/>
          <a:ext cx="9144620" cy="962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762" tIns="541528" rIns="85876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altLang="ko-KR" sz="2000" b="1" kern="1200" dirty="0">
              <a:solidFill>
                <a:srgbClr val="002060"/>
              </a:solidFill>
              <a:latin typeface="Bahnschrift SemiBold SemiConden" panose="020B0502040204020203" pitchFamily="34" charset="0"/>
              <a:ea typeface="맑은 고딕" panose="020B0503020000020004" pitchFamily="34" charset="-127"/>
              <a:cs typeface="+mn-cs"/>
            </a:rPr>
            <a:t>To access entire systems in controller</a:t>
          </a:r>
          <a:endParaRPr lang="en-US" sz="2000" b="1" kern="1200" dirty="0">
            <a:solidFill>
              <a:srgbClr val="002060"/>
            </a:solidFill>
            <a:latin typeface="Bahnschrift SemiBold SemiConden" panose="020B0502040204020203" pitchFamily="34" charset="0"/>
            <a:ea typeface="맑은 고딕" panose="020B0503020000020004" pitchFamily="34" charset="-127"/>
            <a:cs typeface="+mn-cs"/>
          </a:endParaRPr>
        </a:p>
      </dsp:txBody>
      <dsp:txXfrm>
        <a:off x="846246" y="327581"/>
        <a:ext cx="9144620" cy="962325"/>
      </dsp:txXfrm>
    </dsp:sp>
    <dsp:sp modelId="{7B9BC512-2A9B-4F4B-98A2-E792C8D0B2FC}">
      <dsp:nvSpPr>
        <dsp:cNvPr id="0" name=""/>
        <dsp:cNvSpPr/>
      </dsp:nvSpPr>
      <dsp:spPr>
        <a:xfrm>
          <a:off x="553247" y="53885"/>
          <a:ext cx="7041396" cy="767520"/>
        </a:xfrm>
        <a:prstGeom prst="round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760" tIns="0" rIns="29276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Bahnschrift SemiBold SemiConden" panose="020B0502040204020203" pitchFamily="34" charset="0"/>
            </a:rPr>
            <a:t>Lv. 16   </a:t>
          </a:r>
          <a:r>
            <a:rPr lang="en-US" sz="2800" kern="1200" dirty="0">
              <a:latin typeface="Bahnschrift SemiBold SemiConden" panose="020B0502040204020203" pitchFamily="34" charset="0"/>
            </a:rPr>
            <a:t>Administrator</a:t>
          </a:r>
          <a:r>
            <a:rPr lang="en-US" sz="2400" kern="1200" dirty="0">
              <a:latin typeface="Bahnschrift SemiBold SemiConden" panose="020B0502040204020203" pitchFamily="34" charset="0"/>
            </a:rPr>
            <a:t>  </a:t>
          </a:r>
          <a:r>
            <a:rPr lang="en-US" sz="1800" kern="1200" dirty="0">
              <a:latin typeface="Bahnschrift SemiBold SemiConden" panose="020B0502040204020203" pitchFamily="34" charset="0"/>
            </a:rPr>
            <a:t>(Password: pass)</a:t>
          </a:r>
          <a:endParaRPr lang="en-US" sz="2400" kern="1200" dirty="0">
            <a:latin typeface="Bahnschrift SemiBold SemiConden" panose="020B0502040204020203" pitchFamily="34" charset="0"/>
          </a:endParaRPr>
        </a:p>
      </dsp:txBody>
      <dsp:txXfrm>
        <a:off x="590714" y="91352"/>
        <a:ext cx="6966462" cy="692586"/>
      </dsp:txXfrm>
    </dsp:sp>
    <dsp:sp modelId="{75C98EB3-3A2C-44CD-8732-8270AB745F2E}">
      <dsp:nvSpPr>
        <dsp:cNvPr id="0" name=""/>
        <dsp:cNvSpPr/>
      </dsp:nvSpPr>
      <dsp:spPr>
        <a:xfrm>
          <a:off x="846246" y="1814066"/>
          <a:ext cx="9144620" cy="962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762" tIns="541528" rIns="85876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altLang="ko-KR" sz="2000" b="1" kern="1200" dirty="0">
              <a:solidFill>
                <a:srgbClr val="002060"/>
              </a:solidFill>
              <a:latin typeface="Bahnschrift SemiBold SemiConden" panose="020B0502040204020203" pitchFamily="34" charset="0"/>
            </a:rPr>
            <a:t>To access the basic settings and programs</a:t>
          </a:r>
          <a:endParaRPr lang="en-US" sz="2000" kern="1200" dirty="0">
            <a:latin typeface="Bahnschrift SemiBold SemiConden" panose="020B0502040204020203" pitchFamily="34" charset="0"/>
          </a:endParaRPr>
        </a:p>
      </dsp:txBody>
      <dsp:txXfrm>
        <a:off x="846246" y="1814066"/>
        <a:ext cx="9144620" cy="962325"/>
      </dsp:txXfrm>
    </dsp:sp>
    <dsp:sp modelId="{A924231A-51B7-4500-86D6-F6D7A2548A8D}">
      <dsp:nvSpPr>
        <dsp:cNvPr id="0" name=""/>
        <dsp:cNvSpPr/>
      </dsp:nvSpPr>
      <dsp:spPr>
        <a:xfrm>
          <a:off x="553247" y="1540370"/>
          <a:ext cx="7041396" cy="767520"/>
        </a:xfrm>
        <a:prstGeom prst="round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760" tIns="0" rIns="29276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Bahnschrift SemiBold SemiConden" panose="020B0502040204020203" pitchFamily="34" charset="0"/>
            </a:rPr>
            <a:t>Lv. 7   </a:t>
          </a:r>
          <a:r>
            <a:rPr lang="en-US" sz="2800" kern="1200" dirty="0">
              <a:latin typeface="Bahnschrift SemiBold SemiConden" panose="020B0502040204020203" pitchFamily="34" charset="0"/>
            </a:rPr>
            <a:t>Teacher</a:t>
          </a:r>
          <a:r>
            <a:rPr lang="en-US" sz="2400" kern="1200" dirty="0">
              <a:latin typeface="Bahnschrift SemiBold SemiConden" panose="020B0502040204020203" pitchFamily="34" charset="0"/>
            </a:rPr>
            <a:t>  </a:t>
          </a:r>
          <a:r>
            <a:rPr lang="en-US" sz="1800" kern="1200" dirty="0">
              <a:latin typeface="Bahnschrift SemiBold SemiConden" panose="020B0502040204020203" pitchFamily="34" charset="0"/>
            </a:rPr>
            <a:t>(Password: teacher)</a:t>
          </a:r>
          <a:endParaRPr lang="en-US" sz="2400" kern="1200" dirty="0">
            <a:latin typeface="Bahnschrift SemiBold SemiConden" panose="020B0502040204020203" pitchFamily="34" charset="0"/>
          </a:endParaRPr>
        </a:p>
      </dsp:txBody>
      <dsp:txXfrm>
        <a:off x="590714" y="1577837"/>
        <a:ext cx="6966462" cy="692586"/>
      </dsp:txXfrm>
    </dsp:sp>
    <dsp:sp modelId="{C1643B66-D54D-46D2-848D-6BC4AFCD69C2}">
      <dsp:nvSpPr>
        <dsp:cNvPr id="0" name=""/>
        <dsp:cNvSpPr/>
      </dsp:nvSpPr>
      <dsp:spPr>
        <a:xfrm>
          <a:off x="846246" y="3300556"/>
          <a:ext cx="9144620" cy="962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762" tIns="541528" rIns="858762" bIns="142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altLang="ko-KR" sz="2000" b="1" kern="1200" dirty="0">
              <a:solidFill>
                <a:srgbClr val="002060"/>
              </a:solidFill>
              <a:latin typeface="Bahnschrift SemiBold SemiConden" panose="020B0502040204020203" pitchFamily="34" charset="0"/>
              <a:ea typeface="맑은 고딕" panose="020B0503020000020004" pitchFamily="34" charset="-127"/>
              <a:cs typeface="+mn-cs"/>
            </a:rPr>
            <a:t>To control the robot operation in auto or manual</a:t>
          </a:r>
          <a:endParaRPr lang="en-US" sz="2000" b="1" kern="1200" dirty="0">
            <a:solidFill>
              <a:srgbClr val="002060"/>
            </a:solidFill>
            <a:latin typeface="Bahnschrift SemiBold SemiConden" panose="020B0502040204020203" pitchFamily="34" charset="0"/>
            <a:ea typeface="맑은 고딕" panose="020B0503020000020004" pitchFamily="34" charset="-127"/>
            <a:cs typeface="+mn-cs"/>
          </a:endParaRPr>
        </a:p>
      </dsp:txBody>
      <dsp:txXfrm>
        <a:off x="846246" y="3300556"/>
        <a:ext cx="9144620" cy="962325"/>
      </dsp:txXfrm>
    </dsp:sp>
    <dsp:sp modelId="{A61E5FE1-7AD9-4C82-81B4-83125DCE8E86}">
      <dsp:nvSpPr>
        <dsp:cNvPr id="0" name=""/>
        <dsp:cNvSpPr/>
      </dsp:nvSpPr>
      <dsp:spPr>
        <a:xfrm>
          <a:off x="553247" y="3026855"/>
          <a:ext cx="7041396" cy="767520"/>
        </a:xfrm>
        <a:prstGeom prst="round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760" tIns="0" rIns="29276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Bahnschrift SemiBold SemiConden" panose="020B0502040204020203" pitchFamily="34" charset="0"/>
            </a:rPr>
            <a:t>Lv. 1   </a:t>
          </a:r>
          <a:r>
            <a:rPr lang="en-US" sz="2800" kern="1200" dirty="0">
              <a:latin typeface="Bahnschrift SemiBold SemiConden" panose="020B0502040204020203" pitchFamily="34" charset="0"/>
            </a:rPr>
            <a:t>Operator</a:t>
          </a:r>
          <a:r>
            <a:rPr lang="en-US" sz="2400" kern="1200" dirty="0">
              <a:latin typeface="Bahnschrift SemiBold SemiConden" panose="020B0502040204020203" pitchFamily="34" charset="0"/>
            </a:rPr>
            <a:t>	</a:t>
          </a:r>
          <a:r>
            <a:rPr lang="en-US" sz="1800" kern="1200" dirty="0">
              <a:latin typeface="Bahnschrift SemiBold SemiConden" panose="020B0502040204020203" pitchFamily="34" charset="0"/>
            </a:rPr>
            <a:t>(Password: operator)</a:t>
          </a:r>
          <a:endParaRPr lang="en-US" sz="2400" kern="1200" dirty="0">
            <a:latin typeface="Bahnschrift SemiBold SemiConden" panose="020B0502040204020203" pitchFamily="34" charset="0"/>
          </a:endParaRPr>
        </a:p>
      </dsp:txBody>
      <dsp:txXfrm>
        <a:off x="590714" y="3064322"/>
        <a:ext cx="6966462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BA8CB-A8B9-485E-A57A-2949BCC3385F}">
      <dsp:nvSpPr>
        <dsp:cNvPr id="0" name=""/>
        <dsp:cNvSpPr/>
      </dsp:nvSpPr>
      <dsp:spPr>
        <a:xfrm>
          <a:off x="0" y="276480"/>
          <a:ext cx="1595972" cy="796645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Movement</a:t>
          </a:r>
        </a:p>
      </dsp:txBody>
      <dsp:txXfrm>
        <a:off x="23333" y="299813"/>
        <a:ext cx="1549306" cy="749979"/>
      </dsp:txXfrm>
    </dsp:sp>
    <dsp:sp modelId="{ADB1BE76-595D-4335-87C8-988EEAE4FB56}">
      <dsp:nvSpPr>
        <dsp:cNvPr id="0" name=""/>
        <dsp:cNvSpPr/>
      </dsp:nvSpPr>
      <dsp:spPr>
        <a:xfrm>
          <a:off x="159597" y="1073125"/>
          <a:ext cx="159597" cy="660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0876"/>
              </a:lnTo>
              <a:lnTo>
                <a:pt x="159597" y="6608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3EB63F-033C-4C3B-866B-FDE3E1CAD477}">
      <dsp:nvSpPr>
        <dsp:cNvPr id="0" name=""/>
        <dsp:cNvSpPr/>
      </dsp:nvSpPr>
      <dsp:spPr>
        <a:xfrm>
          <a:off x="319194" y="1335008"/>
          <a:ext cx="1276777" cy="7979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Move HY</a:t>
          </a:r>
        </a:p>
      </dsp:txBody>
      <dsp:txXfrm>
        <a:off x="342566" y="1358380"/>
        <a:ext cx="1230033" cy="7512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C765D0-EEC8-4E72-9A9E-37B509FFDDDF}">
      <dsp:nvSpPr>
        <dsp:cNvPr id="0" name=""/>
        <dsp:cNvSpPr/>
      </dsp:nvSpPr>
      <dsp:spPr>
        <a:xfrm>
          <a:off x="472171" y="1609"/>
          <a:ext cx="1607126" cy="803563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I/O Control</a:t>
          </a:r>
        </a:p>
      </dsp:txBody>
      <dsp:txXfrm>
        <a:off x="495707" y="25145"/>
        <a:ext cx="1560054" cy="756491"/>
      </dsp:txXfrm>
    </dsp:sp>
    <dsp:sp modelId="{89977D78-295F-4178-A2D8-DF615BA8DC4E}">
      <dsp:nvSpPr>
        <dsp:cNvPr id="0" name=""/>
        <dsp:cNvSpPr/>
      </dsp:nvSpPr>
      <dsp:spPr>
        <a:xfrm>
          <a:off x="632883" y="805172"/>
          <a:ext cx="160712" cy="6026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2672"/>
              </a:lnTo>
              <a:lnTo>
                <a:pt x="160712" y="6026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8B757E-F34C-4B3D-AD53-F2939548A164}">
      <dsp:nvSpPr>
        <dsp:cNvPr id="0" name=""/>
        <dsp:cNvSpPr/>
      </dsp:nvSpPr>
      <dsp:spPr>
        <a:xfrm>
          <a:off x="793596" y="1006063"/>
          <a:ext cx="1285701" cy="8035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Set DO</a:t>
          </a:r>
        </a:p>
      </dsp:txBody>
      <dsp:txXfrm>
        <a:off x="817132" y="1029599"/>
        <a:ext cx="1238629" cy="756491"/>
      </dsp:txXfrm>
    </dsp:sp>
    <dsp:sp modelId="{657750F2-8964-4DCB-81F3-1742BA1ECC8F}">
      <dsp:nvSpPr>
        <dsp:cNvPr id="0" name=""/>
        <dsp:cNvSpPr/>
      </dsp:nvSpPr>
      <dsp:spPr>
        <a:xfrm>
          <a:off x="632883" y="805172"/>
          <a:ext cx="160712" cy="16071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7126"/>
              </a:lnTo>
              <a:lnTo>
                <a:pt x="160712" y="16071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888BDC-F7CE-40C7-AB98-EF6F4C8061C6}">
      <dsp:nvSpPr>
        <dsp:cNvPr id="0" name=""/>
        <dsp:cNvSpPr/>
      </dsp:nvSpPr>
      <dsp:spPr>
        <a:xfrm>
          <a:off x="793596" y="2010517"/>
          <a:ext cx="1285701" cy="8035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Pulse DO</a:t>
          </a:r>
        </a:p>
      </dsp:txBody>
      <dsp:txXfrm>
        <a:off x="817132" y="2034053"/>
        <a:ext cx="1238629" cy="7564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DCFA34-7EA7-471F-8DC3-462832B82BF9}">
      <dsp:nvSpPr>
        <dsp:cNvPr id="0" name=""/>
        <dsp:cNvSpPr/>
      </dsp:nvSpPr>
      <dsp:spPr>
        <a:xfrm>
          <a:off x="184287" y="1326"/>
          <a:ext cx="1607450" cy="803725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Timing</a:t>
          </a:r>
        </a:p>
      </dsp:txBody>
      <dsp:txXfrm>
        <a:off x="207827" y="24866"/>
        <a:ext cx="1560370" cy="756645"/>
      </dsp:txXfrm>
    </dsp:sp>
    <dsp:sp modelId="{6881058C-F236-4270-9969-48264220C29F}">
      <dsp:nvSpPr>
        <dsp:cNvPr id="0" name=""/>
        <dsp:cNvSpPr/>
      </dsp:nvSpPr>
      <dsp:spPr>
        <a:xfrm>
          <a:off x="345032" y="805051"/>
          <a:ext cx="160745" cy="602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2794"/>
              </a:lnTo>
              <a:lnTo>
                <a:pt x="160745" y="6027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F6484E-0E21-4FBE-A38F-47C37967DDDB}">
      <dsp:nvSpPr>
        <dsp:cNvPr id="0" name=""/>
        <dsp:cNvSpPr/>
      </dsp:nvSpPr>
      <dsp:spPr>
        <a:xfrm>
          <a:off x="505777" y="1005982"/>
          <a:ext cx="1285960" cy="8037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Wait Time Sec</a:t>
          </a:r>
        </a:p>
      </dsp:txBody>
      <dsp:txXfrm>
        <a:off x="529317" y="1029522"/>
        <a:ext cx="1238880" cy="756645"/>
      </dsp:txXfrm>
    </dsp:sp>
    <dsp:sp modelId="{3C214DEC-B7F1-4313-8843-928AEECED6A1}">
      <dsp:nvSpPr>
        <dsp:cNvPr id="0" name=""/>
        <dsp:cNvSpPr/>
      </dsp:nvSpPr>
      <dsp:spPr>
        <a:xfrm>
          <a:off x="345032" y="805051"/>
          <a:ext cx="160745" cy="1607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7450"/>
              </a:lnTo>
              <a:lnTo>
                <a:pt x="160745" y="16074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501F1-FF74-4597-825E-6A66915AFEA8}">
      <dsp:nvSpPr>
        <dsp:cNvPr id="0" name=""/>
        <dsp:cNvSpPr/>
      </dsp:nvSpPr>
      <dsp:spPr>
        <a:xfrm>
          <a:off x="505777" y="2010639"/>
          <a:ext cx="1285960" cy="8037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Wait D IN</a:t>
          </a:r>
        </a:p>
      </dsp:txBody>
      <dsp:txXfrm>
        <a:off x="529317" y="2034179"/>
        <a:ext cx="1238880" cy="7566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BA8CB-A8B9-485E-A57A-2949BCC3385F}">
      <dsp:nvSpPr>
        <dsp:cNvPr id="0" name=""/>
        <dsp:cNvSpPr/>
      </dsp:nvSpPr>
      <dsp:spPr>
        <a:xfrm>
          <a:off x="0" y="276480"/>
          <a:ext cx="1595972" cy="796645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Movement</a:t>
          </a:r>
        </a:p>
      </dsp:txBody>
      <dsp:txXfrm>
        <a:off x="23333" y="299813"/>
        <a:ext cx="1549306" cy="749979"/>
      </dsp:txXfrm>
    </dsp:sp>
    <dsp:sp modelId="{ADB1BE76-595D-4335-87C8-988EEAE4FB56}">
      <dsp:nvSpPr>
        <dsp:cNvPr id="0" name=""/>
        <dsp:cNvSpPr/>
      </dsp:nvSpPr>
      <dsp:spPr>
        <a:xfrm>
          <a:off x="159597" y="1073125"/>
          <a:ext cx="159597" cy="660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0876"/>
              </a:lnTo>
              <a:lnTo>
                <a:pt x="159597" y="6608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3EB63F-033C-4C3B-866B-FDE3E1CAD477}">
      <dsp:nvSpPr>
        <dsp:cNvPr id="0" name=""/>
        <dsp:cNvSpPr/>
      </dsp:nvSpPr>
      <dsp:spPr>
        <a:xfrm>
          <a:off x="319194" y="1335008"/>
          <a:ext cx="1276777" cy="7979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Move HY</a:t>
          </a:r>
        </a:p>
      </dsp:txBody>
      <dsp:txXfrm>
        <a:off x="342566" y="1358380"/>
        <a:ext cx="1230033" cy="7512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C765D0-EEC8-4E72-9A9E-37B509FFDDDF}">
      <dsp:nvSpPr>
        <dsp:cNvPr id="0" name=""/>
        <dsp:cNvSpPr/>
      </dsp:nvSpPr>
      <dsp:spPr>
        <a:xfrm>
          <a:off x="472171" y="1609"/>
          <a:ext cx="1607126" cy="803563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I/O Control</a:t>
          </a:r>
        </a:p>
      </dsp:txBody>
      <dsp:txXfrm>
        <a:off x="495707" y="25145"/>
        <a:ext cx="1560054" cy="756491"/>
      </dsp:txXfrm>
    </dsp:sp>
    <dsp:sp modelId="{89977D78-295F-4178-A2D8-DF615BA8DC4E}">
      <dsp:nvSpPr>
        <dsp:cNvPr id="0" name=""/>
        <dsp:cNvSpPr/>
      </dsp:nvSpPr>
      <dsp:spPr>
        <a:xfrm>
          <a:off x="632883" y="805172"/>
          <a:ext cx="160712" cy="6026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2672"/>
              </a:lnTo>
              <a:lnTo>
                <a:pt x="160712" y="6026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8B757E-F34C-4B3D-AD53-F2939548A164}">
      <dsp:nvSpPr>
        <dsp:cNvPr id="0" name=""/>
        <dsp:cNvSpPr/>
      </dsp:nvSpPr>
      <dsp:spPr>
        <a:xfrm>
          <a:off x="793596" y="1006063"/>
          <a:ext cx="1285701" cy="8035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Set DO</a:t>
          </a:r>
        </a:p>
      </dsp:txBody>
      <dsp:txXfrm>
        <a:off x="817132" y="1029599"/>
        <a:ext cx="1238629" cy="756491"/>
      </dsp:txXfrm>
    </dsp:sp>
    <dsp:sp modelId="{657750F2-8964-4DCB-81F3-1742BA1ECC8F}">
      <dsp:nvSpPr>
        <dsp:cNvPr id="0" name=""/>
        <dsp:cNvSpPr/>
      </dsp:nvSpPr>
      <dsp:spPr>
        <a:xfrm>
          <a:off x="632883" y="805172"/>
          <a:ext cx="160712" cy="16071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7126"/>
              </a:lnTo>
              <a:lnTo>
                <a:pt x="160712" y="16071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888BDC-F7CE-40C7-AB98-EF6F4C8061C6}">
      <dsp:nvSpPr>
        <dsp:cNvPr id="0" name=""/>
        <dsp:cNvSpPr/>
      </dsp:nvSpPr>
      <dsp:spPr>
        <a:xfrm>
          <a:off x="793596" y="2010517"/>
          <a:ext cx="1285701" cy="8035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Pulse DO</a:t>
          </a:r>
        </a:p>
      </dsp:txBody>
      <dsp:txXfrm>
        <a:off x="817132" y="2034053"/>
        <a:ext cx="1238629" cy="75649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DCFA34-7EA7-471F-8DC3-462832B82BF9}">
      <dsp:nvSpPr>
        <dsp:cNvPr id="0" name=""/>
        <dsp:cNvSpPr/>
      </dsp:nvSpPr>
      <dsp:spPr>
        <a:xfrm>
          <a:off x="184287" y="1326"/>
          <a:ext cx="1607450" cy="803725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Timing</a:t>
          </a:r>
        </a:p>
      </dsp:txBody>
      <dsp:txXfrm>
        <a:off x="207827" y="24866"/>
        <a:ext cx="1560370" cy="756645"/>
      </dsp:txXfrm>
    </dsp:sp>
    <dsp:sp modelId="{6881058C-F236-4270-9969-48264220C29F}">
      <dsp:nvSpPr>
        <dsp:cNvPr id="0" name=""/>
        <dsp:cNvSpPr/>
      </dsp:nvSpPr>
      <dsp:spPr>
        <a:xfrm>
          <a:off x="345032" y="805051"/>
          <a:ext cx="160745" cy="602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2794"/>
              </a:lnTo>
              <a:lnTo>
                <a:pt x="160745" y="6027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F6484E-0E21-4FBE-A38F-47C37967DDDB}">
      <dsp:nvSpPr>
        <dsp:cNvPr id="0" name=""/>
        <dsp:cNvSpPr/>
      </dsp:nvSpPr>
      <dsp:spPr>
        <a:xfrm>
          <a:off x="505777" y="1005982"/>
          <a:ext cx="1285960" cy="8037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Wait Time Sec</a:t>
          </a:r>
        </a:p>
      </dsp:txBody>
      <dsp:txXfrm>
        <a:off x="529317" y="1029522"/>
        <a:ext cx="1238880" cy="756645"/>
      </dsp:txXfrm>
    </dsp:sp>
    <dsp:sp modelId="{3C214DEC-B7F1-4313-8843-928AEECED6A1}">
      <dsp:nvSpPr>
        <dsp:cNvPr id="0" name=""/>
        <dsp:cNvSpPr/>
      </dsp:nvSpPr>
      <dsp:spPr>
        <a:xfrm>
          <a:off x="345032" y="805051"/>
          <a:ext cx="160745" cy="1607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7450"/>
              </a:lnTo>
              <a:lnTo>
                <a:pt x="160745" y="16074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501F1-FF74-4597-825E-6A66915AFEA8}">
      <dsp:nvSpPr>
        <dsp:cNvPr id="0" name=""/>
        <dsp:cNvSpPr/>
      </dsp:nvSpPr>
      <dsp:spPr>
        <a:xfrm>
          <a:off x="505777" y="2010639"/>
          <a:ext cx="1285960" cy="8037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Wait D IN</a:t>
          </a:r>
        </a:p>
      </dsp:txBody>
      <dsp:txXfrm>
        <a:off x="529317" y="2034179"/>
        <a:ext cx="1238880" cy="7566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1" cy="481728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1" cy="481728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r">
              <a:defRPr sz="1200"/>
            </a:lvl1pPr>
          </a:lstStyle>
          <a:p>
            <a:fld id="{098B8F17-B224-4E68-9F2B-89E1A6D90221}" type="datetimeFigureOut">
              <a:rPr lang="en-US" smtClean="0"/>
              <a:t>5/27/2022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5" rIns="96651" bIns="4832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8"/>
            <a:ext cx="5852160" cy="3780473"/>
          </a:xfrm>
          <a:prstGeom prst="rect">
            <a:avLst/>
          </a:prstGeom>
        </p:spPr>
        <p:txBody>
          <a:bodyPr vert="horz" lIns="96651" tIns="48325" rIns="96651" bIns="483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1" cy="481727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21" cy="481727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r">
              <a:defRPr sz="1200"/>
            </a:lvl1pPr>
          </a:lstStyle>
          <a:p>
            <a:fld id="{D38B422E-3224-4247-8829-4A84CE7CFF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474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B422E-3224-4247-8829-4A84CE7CFF8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087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Turn on / off outputs or signals.</a:t>
            </a:r>
          </a:p>
          <a:p>
            <a:r>
              <a:rPr lang="en-US" dirty="0"/>
              <a:t>Such as rotation End of Arm, vacuums, and activating gate cutters or triggering vision sensor.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B422E-3224-4247-8829-4A84CE7CFF8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808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Delay Time before moving to this position.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B422E-3224-4247-8829-4A84CE7CFF8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5917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Delay Time before moving to this position.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B422E-3224-4247-8829-4A84CE7CFF8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661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Delay Time before moving to this position.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B422E-3224-4247-8829-4A84CE7CFF8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863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Delay Time before moving to this position.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B422E-3224-4247-8829-4A84CE7CFF8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0780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Delay Time before moving to this position.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B422E-3224-4247-8829-4A84CE7CFF8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1125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Delay Time before moving to this position.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B422E-3224-4247-8829-4A84CE7CFF8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9873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B422E-3224-4247-8829-4A84CE7CFF8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3967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Turn on / off outputs or signals.</a:t>
            </a:r>
          </a:p>
          <a:p>
            <a:r>
              <a:rPr lang="en-US" dirty="0"/>
              <a:t>Such as rotation End of Arm, vacuums, and activating gate cutters or triggering vision sensor.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B422E-3224-4247-8829-4A84CE7CF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1428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B422E-3224-4247-8829-4A84CE7CFF8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746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for More complex task beyond simple take out pick &amp; place task.</a:t>
            </a:r>
          </a:p>
          <a:p>
            <a:r>
              <a:rPr lang="en-US" dirty="0"/>
              <a:t>More positions to move, adding out put command to 2ndary devices such as gate cutters, vision sensor, or sticker dispenser.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B422E-3224-4247-8829-4A84CE7CFF8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3258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B422E-3224-4247-8829-4A84CE7CFF8F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354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B422E-3224-4247-8829-4A84CE7CFF8F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4411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B422E-3224-4247-8829-4A84CE7CFF8F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12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B422E-3224-4247-8829-4A84CE7CFF8F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9415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B422E-3224-4247-8829-4A84CE7CFF8F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2282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B422E-3224-4247-8829-4A84CE7CF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1873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B422E-3224-4247-8829-4A84CE7CF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72003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B422E-3224-4247-8829-4A84CE7CFF8F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958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commands will appear with high log in level.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B422E-3224-4247-8829-4A84CE7CFF8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317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commands will appear with high log in level.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B422E-3224-4247-8829-4A84CE7CFF8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459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line will be added after the line you selected.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B422E-3224-4247-8829-4A84CE7CFF8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063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commands will appear with high log in level.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B422E-3224-4247-8829-4A84CE7CFF8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153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Delay Time before moving to this position.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B422E-3224-4247-8829-4A84CE7CFF8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02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B422E-3224-4247-8829-4A84CE7CFF8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939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Delay Time before moving to this position.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B422E-3224-4247-8829-4A84CE7CFF8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812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hyperlink" Target="http://www.hyrobot.com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406B9-078A-40C4-B05E-8FBC332E2F5B}" type="datetimeFigureOut">
              <a:rPr lang="en-US" smtClean="0"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7335-085D-4966-88AC-BD5899CA75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37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406B9-078A-40C4-B05E-8FBC332E2F5B}" type="datetimeFigureOut">
              <a:rPr lang="en-US" smtClean="0"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7335-085D-4966-88AC-BD5899CA75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165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406B9-078A-40C4-B05E-8FBC332E2F5B}" type="datetimeFigureOut">
              <a:rPr lang="en-US" smtClean="0"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7335-085D-4966-88AC-BD5899CA75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762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FDB5C-5CAD-4756-8F00-9654481BAC3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4" name="그림 13" descr="11.png"/>
          <p:cNvPicPr>
            <a:picLocks noChangeAspect="1"/>
          </p:cNvPicPr>
          <p:nvPr userDrawn="1"/>
        </p:nvPicPr>
        <p:blipFill>
          <a:blip r:embed="rId2" cstate="print"/>
          <a:srcRect r="77168" b="76250"/>
          <a:stretch>
            <a:fillRect/>
          </a:stretch>
        </p:blipFill>
        <p:spPr>
          <a:xfrm>
            <a:off x="0" y="1"/>
            <a:ext cx="1343472" cy="786113"/>
          </a:xfrm>
          <a:prstGeom prst="rect">
            <a:avLst/>
          </a:prstGeom>
        </p:spPr>
      </p:pic>
      <p:pic>
        <p:nvPicPr>
          <p:cNvPr id="10" name="그림 9" descr="9.png"/>
          <p:cNvPicPr>
            <a:picLocks noChangeAspect="1"/>
          </p:cNvPicPr>
          <p:nvPr userDrawn="1"/>
        </p:nvPicPr>
        <p:blipFill>
          <a:blip r:embed="rId3" cstate="print"/>
          <a:srcRect r="48819" b="73625"/>
          <a:stretch>
            <a:fillRect/>
          </a:stretch>
        </p:blipFill>
        <p:spPr>
          <a:xfrm>
            <a:off x="0" y="1"/>
            <a:ext cx="6240016" cy="1808820"/>
          </a:xfrm>
          <a:prstGeom prst="rect">
            <a:avLst/>
          </a:prstGeom>
        </p:spPr>
      </p:pic>
      <p:sp>
        <p:nvSpPr>
          <p:cNvPr id="13" name="바닥글 개체 틀 3"/>
          <p:cNvSpPr txBox="1">
            <a:spLocks/>
          </p:cNvSpPr>
          <p:nvPr userDrawn="1"/>
        </p:nvSpPr>
        <p:spPr>
          <a:xfrm>
            <a:off x="7870843" y="6492875"/>
            <a:ext cx="4321157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ko-KR"/>
            </a:defPPr>
            <a:lvl1pPr marL="0" algn="l" defTabSz="914400" rtl="0" eaLnBrk="1" latinLnBrk="1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ko-KR" sz="933" dirty="0"/>
              <a:t>HANYANG ROBOTICS CO., LTD</a:t>
            </a:r>
            <a:endParaRPr lang="ko-KR" altLang="ko-KR" sz="933" dirty="0"/>
          </a:p>
          <a:p>
            <a:r>
              <a:rPr lang="en-GB" altLang="ko-KR" sz="933" dirty="0"/>
              <a:t>173-228, GAJWA-1 DONG, SEO-GU, INCHEON, SOUTH KOREA</a:t>
            </a:r>
            <a:endParaRPr lang="ko-KR" altLang="ko-KR" sz="933" dirty="0"/>
          </a:p>
          <a:p>
            <a:r>
              <a:rPr lang="en-GB" altLang="ko-KR" sz="933" dirty="0"/>
              <a:t>TEL: +82-32-582-5040/ FAX: +82-32-582-7040</a:t>
            </a:r>
            <a:r>
              <a:rPr lang="en-US" altLang="ko-KR" sz="933" dirty="0"/>
              <a:t>     </a:t>
            </a:r>
            <a:r>
              <a:rPr lang="en-GB" altLang="ko-KR" sz="933" u="sng" dirty="0">
                <a:hlinkClick r:id="rId4"/>
              </a:rPr>
              <a:t>http://www.hyrobot.com</a:t>
            </a:r>
            <a:endParaRPr lang="ko-KR" altLang="ko-KR" sz="933" dirty="0"/>
          </a:p>
          <a:p>
            <a:endParaRPr lang="ko-KR" altLang="en-US" sz="800" dirty="0"/>
          </a:p>
        </p:txBody>
      </p:sp>
      <p:pic>
        <p:nvPicPr>
          <p:cNvPr id="16" name="Picture 16" descr="한양_로고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70957" y="6060624"/>
            <a:ext cx="1495328" cy="39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25"/>
          <p:cNvSpPr txBox="1">
            <a:spLocks noChangeArrowheads="1"/>
          </p:cNvSpPr>
          <p:nvPr userDrawn="1"/>
        </p:nvSpPr>
        <p:spPr bwMode="auto">
          <a:xfrm>
            <a:off x="0" y="0"/>
            <a:ext cx="12192000" cy="45266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eaLnBrk="0" hangingPunct="0">
              <a:defRPr/>
            </a:pPr>
            <a:endParaRPr lang="en-US" sz="2400" noProof="1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338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406B9-078A-40C4-B05E-8FBC332E2F5B}" type="datetimeFigureOut">
              <a:rPr lang="en-US" smtClean="0"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7335-085D-4966-88AC-BD5899CA75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36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406B9-078A-40C4-B05E-8FBC332E2F5B}" type="datetimeFigureOut">
              <a:rPr lang="en-US" smtClean="0"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7335-085D-4966-88AC-BD5899CA75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7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406B9-078A-40C4-B05E-8FBC332E2F5B}" type="datetimeFigureOut">
              <a:rPr lang="en-US" smtClean="0"/>
              <a:t>5/27/2022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7335-085D-4966-88AC-BD5899CA75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44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406B9-078A-40C4-B05E-8FBC332E2F5B}" type="datetimeFigureOut">
              <a:rPr lang="en-US" smtClean="0"/>
              <a:t>5/27/2022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7335-085D-4966-88AC-BD5899CA75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64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406B9-078A-40C4-B05E-8FBC332E2F5B}" type="datetimeFigureOut">
              <a:rPr lang="en-US" smtClean="0"/>
              <a:t>5/27/2022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7335-085D-4966-88AC-BD5899CA75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317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406B9-078A-40C4-B05E-8FBC332E2F5B}" type="datetimeFigureOut">
              <a:rPr lang="en-US" smtClean="0"/>
              <a:t>5/27/2022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7335-085D-4966-88AC-BD5899CA75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100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406B9-078A-40C4-B05E-8FBC332E2F5B}" type="datetimeFigureOut">
              <a:rPr lang="en-US" smtClean="0"/>
              <a:t>5/27/2022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7335-085D-4966-88AC-BD5899CA75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053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406B9-078A-40C4-B05E-8FBC332E2F5B}" type="datetimeFigureOut">
              <a:rPr lang="en-US" smtClean="0"/>
              <a:t>5/27/2022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7335-085D-4966-88AC-BD5899CA75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30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406B9-078A-40C4-B05E-8FBC332E2F5B}" type="datetimeFigureOut">
              <a:rPr lang="en-US" smtClean="0"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77335-085D-4966-88AC-BD5899CA75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80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image" Target="../media/image8.png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notesSlide" Target="../notesSlides/notesSlide4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microsoft.com/office/2007/relationships/diagramDrawing" Target="../diagrams/drawing2.xml"/><Relationship Id="rId5" Type="http://schemas.openxmlformats.org/officeDocument/2006/relationships/image" Target="../media/image9.png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image" Target="../media/image17.png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jpeg"/><Relationship Id="rId4" Type="http://schemas.microsoft.com/office/2007/relationships/hdphoto" Target="../media/hdphoto2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png"/><Relationship Id="rId4" Type="http://schemas.microsoft.com/office/2007/relationships/hdphoto" Target="../media/hdphoto2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microsoft.com/office/2007/relationships/hdphoto" Target="../media/hdphoto2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png"/><Relationship Id="rId4" Type="http://schemas.microsoft.com/office/2007/relationships/hdphoto" Target="../media/hdphoto2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jpe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2.wdp"/><Relationship Id="rId9" Type="http://schemas.microsoft.com/office/2007/relationships/diagramDrawing" Target="../diagrams/drawing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png"/><Relationship Id="rId4" Type="http://schemas.microsoft.com/office/2007/relationships/hdphoto" Target="../media/hdphoto2.wdp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8.png"/><Relationship Id="rId7" Type="http://schemas.openxmlformats.org/officeDocument/2006/relationships/image" Target="../media/image5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5" Type="http://schemas.openxmlformats.org/officeDocument/2006/relationships/image" Target="../media/image60.png"/><Relationship Id="rId4" Type="http://schemas.microsoft.com/office/2007/relationships/hdphoto" Target="../media/hdphoto2.wdp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5" Type="http://schemas.openxmlformats.org/officeDocument/2006/relationships/image" Target="../media/image60.png"/><Relationship Id="rId4" Type="http://schemas.microsoft.com/office/2007/relationships/hdphoto" Target="../media/hdphoto2.wdp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D3D2C-B6E2-49EE-9DBE-2771413540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86DD73-66C9-40BC-AA5B-E4C08C186D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286449-E965-4D64-A7F2-0A65DC09C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4AB511-007D-4DAF-B080-35EDF4A0E6B5}"/>
              </a:ext>
            </a:extLst>
          </p:cNvPr>
          <p:cNvSpPr txBox="1"/>
          <p:nvPr/>
        </p:nvSpPr>
        <p:spPr>
          <a:xfrm>
            <a:off x="184541" y="2062364"/>
            <a:ext cx="118519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cap="all" dirty="0">
                <a:latin typeface="Arial Black" panose="020B0A04020102020204" pitchFamily="34" charset="0"/>
              </a:rPr>
              <a:t>EPIK / UNIK </a:t>
            </a:r>
          </a:p>
          <a:p>
            <a:pPr algn="ctr"/>
            <a:r>
              <a:rPr lang="en-US" sz="5400" cap="all" dirty="0">
                <a:latin typeface="Arial Black" panose="020B0A04020102020204" pitchFamily="34" charset="0"/>
              </a:rPr>
              <a:t>advanced Training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70CE45-DDD2-496C-A60D-432F2DBC6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1157"/>
            <a:ext cx="3553321" cy="89547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0EF1403-01C7-456D-8C79-280ADC9D2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5"/>
          <a:stretch>
            <a:fillRect/>
          </a:stretch>
        </p:blipFill>
        <p:spPr bwMode="auto">
          <a:xfrm>
            <a:off x="7741683" y="3161607"/>
            <a:ext cx="4044950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6409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BEEE2E-4322-46C7-9962-B44B9D7CB392}"/>
              </a:ext>
            </a:extLst>
          </p:cNvPr>
          <p:cNvSpPr/>
          <p:nvPr/>
        </p:nvSpPr>
        <p:spPr>
          <a:xfrm>
            <a:off x="-28413" y="-37425"/>
            <a:ext cx="12191999" cy="6803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z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550D04-2ABD-4805-AD11-AAE6FB41250C}"/>
              </a:ext>
            </a:extLst>
          </p:cNvPr>
          <p:cNvSpPr/>
          <p:nvPr/>
        </p:nvSpPr>
        <p:spPr>
          <a:xfrm>
            <a:off x="143339" y="123478"/>
            <a:ext cx="4128459" cy="4434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FAADE2F3-4303-425C-BC9C-089D14418071}"/>
              </a:ext>
            </a:extLst>
          </p:cNvPr>
          <p:cNvSpPr/>
          <p:nvPr/>
        </p:nvSpPr>
        <p:spPr>
          <a:xfrm>
            <a:off x="3983765" y="123479"/>
            <a:ext cx="576064" cy="443431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B5C3C6-9355-40A1-BB78-A493EE843C95}"/>
              </a:ext>
            </a:extLst>
          </p:cNvPr>
          <p:cNvSpPr/>
          <p:nvPr/>
        </p:nvSpPr>
        <p:spPr>
          <a:xfrm rot="10800000" flipH="1" flipV="1">
            <a:off x="4800102" y="123479"/>
            <a:ext cx="6576484" cy="4434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D25DCE16-E948-46F4-B0A3-1BAD147BDD45}"/>
              </a:ext>
            </a:extLst>
          </p:cNvPr>
          <p:cNvSpPr/>
          <p:nvPr/>
        </p:nvSpPr>
        <p:spPr>
          <a:xfrm flipH="1" flipV="1">
            <a:off x="4512072" y="123478"/>
            <a:ext cx="576064" cy="443431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hyrobots\Desktop\이름 없음.png">
            <a:extLst>
              <a:ext uri="{FF2B5EF4-FFF2-40B4-BE49-F238E27FC236}">
                <a16:creationId xmlns:a16="http://schemas.microsoft.com/office/drawing/2014/main" id="{0706EF0D-4590-4FD1-AB4A-46EE8BA2B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45952"/>
            <a:ext cx="1872208" cy="51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54C5DC9-A35B-4FCD-9235-FEBD058D36AD}"/>
              </a:ext>
            </a:extLst>
          </p:cNvPr>
          <p:cNvSpPr/>
          <p:nvPr/>
        </p:nvSpPr>
        <p:spPr>
          <a:xfrm>
            <a:off x="11472597" y="123479"/>
            <a:ext cx="576064" cy="4434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DE062656-DD74-469F-B9D5-47C7D3A14DCA}"/>
              </a:ext>
            </a:extLst>
          </p:cNvPr>
          <p:cNvSpPr/>
          <p:nvPr/>
        </p:nvSpPr>
        <p:spPr>
          <a:xfrm rot="18267907">
            <a:off x="11876099" y="410923"/>
            <a:ext cx="127237" cy="147831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EBAB9B1-B1F4-408A-AD75-07EE669EC07C}"/>
              </a:ext>
            </a:extLst>
          </p:cNvPr>
          <p:cNvSpPr/>
          <p:nvPr/>
        </p:nvSpPr>
        <p:spPr>
          <a:xfrm rot="7674247">
            <a:off x="11970960" y="495366"/>
            <a:ext cx="166387" cy="14783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 descr="C:\Users\hyrobots\Desktop\hyrobotics.png">
            <a:extLst>
              <a:ext uri="{FF2B5EF4-FFF2-40B4-BE49-F238E27FC236}">
                <a16:creationId xmlns:a16="http://schemas.microsoft.com/office/drawing/2014/main" id="{E90AEA64-1458-4304-8C83-9A7AE2F638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3" t="8657" r="53371" b="50000"/>
          <a:stretch/>
        </p:blipFill>
        <p:spPr bwMode="auto">
          <a:xfrm>
            <a:off x="11513013" y="214584"/>
            <a:ext cx="495233" cy="24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9">
            <a:extLst>
              <a:ext uri="{FF2B5EF4-FFF2-40B4-BE49-F238E27FC236}">
                <a16:creationId xmlns:a16="http://schemas.microsoft.com/office/drawing/2014/main" id="{F3DD7DCA-F3AE-486C-A713-F15B930A5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4" name="Rectangle 28">
            <a:extLst>
              <a:ext uri="{FF2B5EF4-FFF2-40B4-BE49-F238E27FC236}">
                <a16:creationId xmlns:a16="http://schemas.microsoft.com/office/drawing/2014/main" id="{06A9E41A-C23B-4D11-A8CA-9A0E7D5A9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r"/>
                <a:tab pos="2700338" algn="ctr"/>
                <a:tab pos="5400675" algn="r"/>
              </a:tabLst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B76717-D8D1-4546-BD3B-69B5B98450B4}"/>
              </a:ext>
            </a:extLst>
          </p:cNvPr>
          <p:cNvSpPr txBox="1"/>
          <p:nvPr/>
        </p:nvSpPr>
        <p:spPr>
          <a:xfrm>
            <a:off x="4969794" y="107616"/>
            <a:ext cx="2885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Custom Programming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662DE7-053A-45F8-98DE-0BDA008D99C6}"/>
              </a:ext>
            </a:extLst>
          </p:cNvPr>
          <p:cNvSpPr/>
          <p:nvPr/>
        </p:nvSpPr>
        <p:spPr>
          <a:xfrm>
            <a:off x="988619" y="5749631"/>
            <a:ext cx="757054" cy="8684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C099FD-9747-4F57-A3AB-653A6DC245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251" y="676897"/>
            <a:ext cx="4749119" cy="613756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0207203-F916-4598-AC4E-2545ECA73E4E}"/>
              </a:ext>
            </a:extLst>
          </p:cNvPr>
          <p:cNvSpPr/>
          <p:nvPr/>
        </p:nvSpPr>
        <p:spPr>
          <a:xfrm>
            <a:off x="281034" y="6400800"/>
            <a:ext cx="868892" cy="4112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3717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BEEE2E-4322-46C7-9962-B44B9D7CB392}"/>
              </a:ext>
            </a:extLst>
          </p:cNvPr>
          <p:cNvSpPr/>
          <p:nvPr/>
        </p:nvSpPr>
        <p:spPr>
          <a:xfrm>
            <a:off x="-28413" y="-37425"/>
            <a:ext cx="12191999" cy="6803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z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550D04-2ABD-4805-AD11-AAE6FB41250C}"/>
              </a:ext>
            </a:extLst>
          </p:cNvPr>
          <p:cNvSpPr/>
          <p:nvPr/>
        </p:nvSpPr>
        <p:spPr>
          <a:xfrm>
            <a:off x="143339" y="123478"/>
            <a:ext cx="4128459" cy="4434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FAADE2F3-4303-425C-BC9C-089D14418071}"/>
              </a:ext>
            </a:extLst>
          </p:cNvPr>
          <p:cNvSpPr/>
          <p:nvPr/>
        </p:nvSpPr>
        <p:spPr>
          <a:xfrm>
            <a:off x="3983765" y="123479"/>
            <a:ext cx="576064" cy="443431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B5C3C6-9355-40A1-BB78-A493EE843C95}"/>
              </a:ext>
            </a:extLst>
          </p:cNvPr>
          <p:cNvSpPr/>
          <p:nvPr/>
        </p:nvSpPr>
        <p:spPr>
          <a:xfrm rot="10800000" flipH="1" flipV="1">
            <a:off x="4800102" y="123479"/>
            <a:ext cx="6576484" cy="4434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D25DCE16-E948-46F4-B0A3-1BAD147BDD45}"/>
              </a:ext>
            </a:extLst>
          </p:cNvPr>
          <p:cNvSpPr/>
          <p:nvPr/>
        </p:nvSpPr>
        <p:spPr>
          <a:xfrm flipH="1" flipV="1">
            <a:off x="4512072" y="123478"/>
            <a:ext cx="576064" cy="443431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hyrobots\Desktop\이름 없음.png">
            <a:extLst>
              <a:ext uri="{FF2B5EF4-FFF2-40B4-BE49-F238E27FC236}">
                <a16:creationId xmlns:a16="http://schemas.microsoft.com/office/drawing/2014/main" id="{0706EF0D-4590-4FD1-AB4A-46EE8BA2B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45952"/>
            <a:ext cx="1872208" cy="51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54C5DC9-A35B-4FCD-9235-FEBD058D36AD}"/>
              </a:ext>
            </a:extLst>
          </p:cNvPr>
          <p:cNvSpPr/>
          <p:nvPr/>
        </p:nvSpPr>
        <p:spPr>
          <a:xfrm>
            <a:off x="11472597" y="123479"/>
            <a:ext cx="576064" cy="4434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DE062656-DD74-469F-B9D5-47C7D3A14DCA}"/>
              </a:ext>
            </a:extLst>
          </p:cNvPr>
          <p:cNvSpPr/>
          <p:nvPr/>
        </p:nvSpPr>
        <p:spPr>
          <a:xfrm rot="18267907">
            <a:off x="11876099" y="410923"/>
            <a:ext cx="127237" cy="147831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EBAB9B1-B1F4-408A-AD75-07EE669EC07C}"/>
              </a:ext>
            </a:extLst>
          </p:cNvPr>
          <p:cNvSpPr/>
          <p:nvPr/>
        </p:nvSpPr>
        <p:spPr>
          <a:xfrm rot="7674247">
            <a:off x="11970960" y="495366"/>
            <a:ext cx="166387" cy="14783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 descr="C:\Users\hyrobots\Desktop\hyrobotics.png">
            <a:extLst>
              <a:ext uri="{FF2B5EF4-FFF2-40B4-BE49-F238E27FC236}">
                <a16:creationId xmlns:a16="http://schemas.microsoft.com/office/drawing/2014/main" id="{E90AEA64-1458-4304-8C83-9A7AE2F638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3" t="8657" r="53371" b="50000"/>
          <a:stretch/>
        </p:blipFill>
        <p:spPr bwMode="auto">
          <a:xfrm>
            <a:off x="11513013" y="214584"/>
            <a:ext cx="495233" cy="24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9">
            <a:extLst>
              <a:ext uri="{FF2B5EF4-FFF2-40B4-BE49-F238E27FC236}">
                <a16:creationId xmlns:a16="http://schemas.microsoft.com/office/drawing/2014/main" id="{F3DD7DCA-F3AE-486C-A713-F15B930A5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4" name="Rectangle 28">
            <a:extLst>
              <a:ext uri="{FF2B5EF4-FFF2-40B4-BE49-F238E27FC236}">
                <a16:creationId xmlns:a16="http://schemas.microsoft.com/office/drawing/2014/main" id="{06A9E41A-C23B-4D11-A8CA-9A0E7D5A9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r"/>
                <a:tab pos="2700338" algn="ctr"/>
                <a:tab pos="5400675" algn="r"/>
              </a:tabLst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B76717-D8D1-4546-BD3B-69B5B98450B4}"/>
              </a:ext>
            </a:extLst>
          </p:cNvPr>
          <p:cNvSpPr txBox="1"/>
          <p:nvPr/>
        </p:nvSpPr>
        <p:spPr>
          <a:xfrm>
            <a:off x="4969794" y="107616"/>
            <a:ext cx="2885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Custom Programming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662DE7-053A-45F8-98DE-0BDA008D99C6}"/>
              </a:ext>
            </a:extLst>
          </p:cNvPr>
          <p:cNvSpPr/>
          <p:nvPr/>
        </p:nvSpPr>
        <p:spPr>
          <a:xfrm>
            <a:off x="988619" y="5749631"/>
            <a:ext cx="757054" cy="8684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C099FD-9747-4F57-A3AB-653A6DC245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251" y="676897"/>
            <a:ext cx="4749119" cy="61375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9D7625D-42D3-43F1-97B1-4648A2C1F2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360" y="4228797"/>
            <a:ext cx="1743318" cy="217200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0207203-F916-4598-AC4E-2545ECA73E4E}"/>
              </a:ext>
            </a:extLst>
          </p:cNvPr>
          <p:cNvSpPr/>
          <p:nvPr/>
        </p:nvSpPr>
        <p:spPr>
          <a:xfrm>
            <a:off x="281034" y="6400800"/>
            <a:ext cx="868892" cy="4112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6D83180-6F3D-468D-BEFF-44C4C48FAD70}"/>
              </a:ext>
            </a:extLst>
          </p:cNvPr>
          <p:cNvSpPr/>
          <p:nvPr/>
        </p:nvSpPr>
        <p:spPr>
          <a:xfrm>
            <a:off x="335360" y="4711782"/>
            <a:ext cx="1743318" cy="4112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0675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BEEE2E-4322-46C7-9962-B44B9D7CB392}"/>
              </a:ext>
            </a:extLst>
          </p:cNvPr>
          <p:cNvSpPr/>
          <p:nvPr/>
        </p:nvSpPr>
        <p:spPr>
          <a:xfrm>
            <a:off x="-28413" y="-37425"/>
            <a:ext cx="12191999" cy="6803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z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550D04-2ABD-4805-AD11-AAE6FB41250C}"/>
              </a:ext>
            </a:extLst>
          </p:cNvPr>
          <p:cNvSpPr/>
          <p:nvPr/>
        </p:nvSpPr>
        <p:spPr>
          <a:xfrm>
            <a:off x="143339" y="123478"/>
            <a:ext cx="4128459" cy="4434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FAADE2F3-4303-425C-BC9C-089D14418071}"/>
              </a:ext>
            </a:extLst>
          </p:cNvPr>
          <p:cNvSpPr/>
          <p:nvPr/>
        </p:nvSpPr>
        <p:spPr>
          <a:xfrm>
            <a:off x="3983765" y="123479"/>
            <a:ext cx="576064" cy="443431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B5C3C6-9355-40A1-BB78-A493EE843C95}"/>
              </a:ext>
            </a:extLst>
          </p:cNvPr>
          <p:cNvSpPr/>
          <p:nvPr/>
        </p:nvSpPr>
        <p:spPr>
          <a:xfrm rot="10800000" flipH="1" flipV="1">
            <a:off x="4800102" y="123479"/>
            <a:ext cx="6576484" cy="4434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D25DCE16-E948-46F4-B0A3-1BAD147BDD45}"/>
              </a:ext>
            </a:extLst>
          </p:cNvPr>
          <p:cNvSpPr/>
          <p:nvPr/>
        </p:nvSpPr>
        <p:spPr>
          <a:xfrm flipH="1" flipV="1">
            <a:off x="4512072" y="123478"/>
            <a:ext cx="576064" cy="443431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hyrobots\Desktop\이름 없음.png">
            <a:extLst>
              <a:ext uri="{FF2B5EF4-FFF2-40B4-BE49-F238E27FC236}">
                <a16:creationId xmlns:a16="http://schemas.microsoft.com/office/drawing/2014/main" id="{0706EF0D-4590-4FD1-AB4A-46EE8BA2B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45952"/>
            <a:ext cx="1872208" cy="51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54C5DC9-A35B-4FCD-9235-FEBD058D36AD}"/>
              </a:ext>
            </a:extLst>
          </p:cNvPr>
          <p:cNvSpPr/>
          <p:nvPr/>
        </p:nvSpPr>
        <p:spPr>
          <a:xfrm>
            <a:off x="11472597" y="123479"/>
            <a:ext cx="576064" cy="4434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DE062656-DD74-469F-B9D5-47C7D3A14DCA}"/>
              </a:ext>
            </a:extLst>
          </p:cNvPr>
          <p:cNvSpPr/>
          <p:nvPr/>
        </p:nvSpPr>
        <p:spPr>
          <a:xfrm rot="18267907">
            <a:off x="11876099" y="410923"/>
            <a:ext cx="127237" cy="147831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83250FC-4E2D-42A9-AEF2-8B36119CC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544" y="694148"/>
            <a:ext cx="4726250" cy="6154383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EBAB9B1-B1F4-408A-AD75-07EE669EC07C}"/>
              </a:ext>
            </a:extLst>
          </p:cNvPr>
          <p:cNvSpPr/>
          <p:nvPr/>
        </p:nvSpPr>
        <p:spPr>
          <a:xfrm rot="7674247">
            <a:off x="11970960" y="495366"/>
            <a:ext cx="166387" cy="14783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 descr="C:\Users\hyrobots\Desktop\hyrobotics.png">
            <a:extLst>
              <a:ext uri="{FF2B5EF4-FFF2-40B4-BE49-F238E27FC236}">
                <a16:creationId xmlns:a16="http://schemas.microsoft.com/office/drawing/2014/main" id="{E90AEA64-1458-4304-8C83-9A7AE2F638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3" t="8657" r="53371" b="50000"/>
          <a:stretch/>
        </p:blipFill>
        <p:spPr bwMode="auto">
          <a:xfrm>
            <a:off x="11513013" y="214584"/>
            <a:ext cx="495233" cy="24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9">
            <a:extLst>
              <a:ext uri="{FF2B5EF4-FFF2-40B4-BE49-F238E27FC236}">
                <a16:creationId xmlns:a16="http://schemas.microsoft.com/office/drawing/2014/main" id="{F3DD7DCA-F3AE-486C-A713-F15B930A5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4" name="Rectangle 28">
            <a:extLst>
              <a:ext uri="{FF2B5EF4-FFF2-40B4-BE49-F238E27FC236}">
                <a16:creationId xmlns:a16="http://schemas.microsoft.com/office/drawing/2014/main" id="{06A9E41A-C23B-4D11-A8CA-9A0E7D5A9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r"/>
                <a:tab pos="2700338" algn="ctr"/>
                <a:tab pos="5400675" algn="r"/>
              </a:tabLst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B76717-D8D1-4546-BD3B-69B5B98450B4}"/>
              </a:ext>
            </a:extLst>
          </p:cNvPr>
          <p:cNvSpPr txBox="1"/>
          <p:nvPr/>
        </p:nvSpPr>
        <p:spPr>
          <a:xfrm>
            <a:off x="4969794" y="107616"/>
            <a:ext cx="2885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Custom Programming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6D83180-6F3D-468D-BEFF-44C4C48FAD70}"/>
              </a:ext>
            </a:extLst>
          </p:cNvPr>
          <p:cNvSpPr/>
          <p:nvPr/>
        </p:nvSpPr>
        <p:spPr>
          <a:xfrm>
            <a:off x="226536" y="4420836"/>
            <a:ext cx="4770968" cy="1979964"/>
          </a:xfrm>
          <a:prstGeom prst="rect">
            <a:avLst/>
          </a:prstGeom>
          <a:solidFill>
            <a:srgbClr val="FF7C80">
              <a:alpha val="2000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A6F3994-44ED-42AC-817A-210CE0EFE2D9}"/>
              </a:ext>
            </a:extLst>
          </p:cNvPr>
          <p:cNvSpPr txBox="1">
            <a:spLocks/>
          </p:cNvSpPr>
          <p:nvPr/>
        </p:nvSpPr>
        <p:spPr>
          <a:xfrm>
            <a:off x="5965964" y="1529511"/>
            <a:ext cx="6724803" cy="1247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300" b="1" cap="all" dirty="0">
                <a:latin typeface="Bahnschrift SemiCondensed" panose="020B0502040204020203" pitchFamily="34" charset="0"/>
              </a:rPr>
              <a:t>Program Lines</a:t>
            </a:r>
            <a:endParaRPr lang="en-US" cap="all" dirty="0">
              <a:latin typeface="Bahnschrift SemiCondensed" panose="020B0502040204020203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D83715E-FCDD-4141-BE89-50E5F22CB978}"/>
              </a:ext>
            </a:extLst>
          </p:cNvPr>
          <p:cNvSpPr txBox="1">
            <a:spLocks/>
          </p:cNvSpPr>
          <p:nvPr/>
        </p:nvSpPr>
        <p:spPr>
          <a:xfrm>
            <a:off x="5965964" y="4681832"/>
            <a:ext cx="6724803" cy="1247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300" b="1" cap="all" dirty="0">
                <a:latin typeface="Bahnschrift SemiCondensed" panose="020B0502040204020203" pitchFamily="34" charset="0"/>
              </a:rPr>
              <a:t>commands</a:t>
            </a:r>
            <a:endParaRPr lang="en-US" cap="all" dirty="0">
              <a:latin typeface="Bahnschrift SemiCondensed" panose="020B0502040204020203" pitchFamily="34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A1649270-BB65-4C48-8913-D7F32459F1DD}"/>
              </a:ext>
            </a:extLst>
          </p:cNvPr>
          <p:cNvSpPr/>
          <p:nvPr/>
        </p:nvSpPr>
        <p:spPr>
          <a:xfrm>
            <a:off x="5233276" y="1835927"/>
            <a:ext cx="628443" cy="55939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7C228132-7FC9-40E8-9CA5-548FA53A566F}"/>
              </a:ext>
            </a:extLst>
          </p:cNvPr>
          <p:cNvSpPr/>
          <p:nvPr/>
        </p:nvSpPr>
        <p:spPr>
          <a:xfrm>
            <a:off x="5233276" y="5026087"/>
            <a:ext cx="628443" cy="55939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98A78B4-5BFB-4A62-8571-BA8C3B0B4019}"/>
              </a:ext>
            </a:extLst>
          </p:cNvPr>
          <p:cNvSpPr/>
          <p:nvPr/>
        </p:nvSpPr>
        <p:spPr>
          <a:xfrm>
            <a:off x="226536" y="720435"/>
            <a:ext cx="4770968" cy="3633050"/>
          </a:xfrm>
          <a:prstGeom prst="rect">
            <a:avLst/>
          </a:prstGeom>
          <a:solidFill>
            <a:srgbClr val="0070C0">
              <a:alpha val="20000"/>
            </a:srgbClr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32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  <p:bldP spid="17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BEEE2E-4322-46C7-9962-B44B9D7CB392}"/>
              </a:ext>
            </a:extLst>
          </p:cNvPr>
          <p:cNvSpPr/>
          <p:nvPr/>
        </p:nvSpPr>
        <p:spPr>
          <a:xfrm>
            <a:off x="-28413" y="-37425"/>
            <a:ext cx="12191999" cy="6803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z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550D04-2ABD-4805-AD11-AAE6FB41250C}"/>
              </a:ext>
            </a:extLst>
          </p:cNvPr>
          <p:cNvSpPr/>
          <p:nvPr/>
        </p:nvSpPr>
        <p:spPr>
          <a:xfrm>
            <a:off x="143339" y="123478"/>
            <a:ext cx="4128459" cy="4434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FAADE2F3-4303-425C-BC9C-089D14418071}"/>
              </a:ext>
            </a:extLst>
          </p:cNvPr>
          <p:cNvSpPr/>
          <p:nvPr/>
        </p:nvSpPr>
        <p:spPr>
          <a:xfrm>
            <a:off x="3983765" y="123479"/>
            <a:ext cx="576064" cy="443431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B5C3C6-9355-40A1-BB78-A493EE843C95}"/>
              </a:ext>
            </a:extLst>
          </p:cNvPr>
          <p:cNvSpPr/>
          <p:nvPr/>
        </p:nvSpPr>
        <p:spPr>
          <a:xfrm rot="10800000" flipH="1" flipV="1">
            <a:off x="4800102" y="123479"/>
            <a:ext cx="6576484" cy="4434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D25DCE16-E948-46F4-B0A3-1BAD147BDD45}"/>
              </a:ext>
            </a:extLst>
          </p:cNvPr>
          <p:cNvSpPr/>
          <p:nvPr/>
        </p:nvSpPr>
        <p:spPr>
          <a:xfrm flipH="1" flipV="1">
            <a:off x="4512072" y="123478"/>
            <a:ext cx="576064" cy="443431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hyrobots\Desktop\이름 없음.png">
            <a:extLst>
              <a:ext uri="{FF2B5EF4-FFF2-40B4-BE49-F238E27FC236}">
                <a16:creationId xmlns:a16="http://schemas.microsoft.com/office/drawing/2014/main" id="{0706EF0D-4590-4FD1-AB4A-46EE8BA2B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45952"/>
            <a:ext cx="1872208" cy="51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54C5DC9-A35B-4FCD-9235-FEBD058D36AD}"/>
              </a:ext>
            </a:extLst>
          </p:cNvPr>
          <p:cNvSpPr/>
          <p:nvPr/>
        </p:nvSpPr>
        <p:spPr>
          <a:xfrm>
            <a:off x="11472597" y="123479"/>
            <a:ext cx="576064" cy="4434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DE062656-DD74-469F-B9D5-47C7D3A14DCA}"/>
              </a:ext>
            </a:extLst>
          </p:cNvPr>
          <p:cNvSpPr/>
          <p:nvPr/>
        </p:nvSpPr>
        <p:spPr>
          <a:xfrm rot="18267907">
            <a:off x="11876099" y="410923"/>
            <a:ext cx="127237" cy="147831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83250FC-4E2D-42A9-AEF2-8B36119CC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544" y="694148"/>
            <a:ext cx="4726250" cy="6154383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EBAB9B1-B1F4-408A-AD75-07EE669EC07C}"/>
              </a:ext>
            </a:extLst>
          </p:cNvPr>
          <p:cNvSpPr/>
          <p:nvPr/>
        </p:nvSpPr>
        <p:spPr>
          <a:xfrm rot="7674247">
            <a:off x="11970960" y="495366"/>
            <a:ext cx="166387" cy="14783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 descr="C:\Users\hyrobots\Desktop\hyrobotics.png">
            <a:extLst>
              <a:ext uri="{FF2B5EF4-FFF2-40B4-BE49-F238E27FC236}">
                <a16:creationId xmlns:a16="http://schemas.microsoft.com/office/drawing/2014/main" id="{E90AEA64-1458-4304-8C83-9A7AE2F638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3" t="8657" r="53371" b="50000"/>
          <a:stretch/>
        </p:blipFill>
        <p:spPr bwMode="auto">
          <a:xfrm>
            <a:off x="11513013" y="214584"/>
            <a:ext cx="495233" cy="24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9">
            <a:extLst>
              <a:ext uri="{FF2B5EF4-FFF2-40B4-BE49-F238E27FC236}">
                <a16:creationId xmlns:a16="http://schemas.microsoft.com/office/drawing/2014/main" id="{F3DD7DCA-F3AE-486C-A713-F15B930A5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4" name="Rectangle 28">
            <a:extLst>
              <a:ext uri="{FF2B5EF4-FFF2-40B4-BE49-F238E27FC236}">
                <a16:creationId xmlns:a16="http://schemas.microsoft.com/office/drawing/2014/main" id="{06A9E41A-C23B-4D11-A8CA-9A0E7D5A9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r"/>
                <a:tab pos="2700338" algn="ctr"/>
                <a:tab pos="5400675" algn="r"/>
              </a:tabLst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B76717-D8D1-4546-BD3B-69B5B98450B4}"/>
              </a:ext>
            </a:extLst>
          </p:cNvPr>
          <p:cNvSpPr txBox="1"/>
          <p:nvPr/>
        </p:nvSpPr>
        <p:spPr>
          <a:xfrm>
            <a:off x="4969794" y="107616"/>
            <a:ext cx="2885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Custom Programming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6D83180-6F3D-468D-BEFF-44C4C48FAD70}"/>
              </a:ext>
            </a:extLst>
          </p:cNvPr>
          <p:cNvSpPr/>
          <p:nvPr/>
        </p:nvSpPr>
        <p:spPr>
          <a:xfrm>
            <a:off x="226536" y="4420836"/>
            <a:ext cx="4770968" cy="1979964"/>
          </a:xfrm>
          <a:prstGeom prst="rect">
            <a:avLst/>
          </a:prstGeom>
          <a:solidFill>
            <a:srgbClr val="FF7C80">
              <a:alpha val="2000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98A78B4-5BFB-4A62-8571-BA8C3B0B4019}"/>
              </a:ext>
            </a:extLst>
          </p:cNvPr>
          <p:cNvSpPr/>
          <p:nvPr/>
        </p:nvSpPr>
        <p:spPr>
          <a:xfrm>
            <a:off x="226536" y="720435"/>
            <a:ext cx="4770968" cy="3633050"/>
          </a:xfrm>
          <a:prstGeom prst="rect">
            <a:avLst/>
          </a:prstGeom>
          <a:solidFill>
            <a:srgbClr val="FFFFFF">
              <a:alpha val="74118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BC001F7-F598-479F-9AFD-A0C0F472E4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7930645"/>
              </p:ext>
            </p:extLst>
          </p:nvPr>
        </p:nvGraphicFramePr>
        <p:xfrm>
          <a:off x="5626236" y="1857072"/>
          <a:ext cx="1595972" cy="2471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8EE39F06-4D0B-4BCF-B700-58CB203449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7826606"/>
              </p:ext>
            </p:extLst>
          </p:nvPr>
        </p:nvGraphicFramePr>
        <p:xfrm>
          <a:off x="7481455" y="2151640"/>
          <a:ext cx="2551469" cy="2815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9" name="Diagram 28">
            <a:extLst>
              <a:ext uri="{FF2B5EF4-FFF2-40B4-BE49-F238E27FC236}">
                <a16:creationId xmlns:a16="http://schemas.microsoft.com/office/drawing/2014/main" id="{BBDB8163-BF93-4476-9F91-92F06CDC99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6193299"/>
              </p:ext>
            </p:extLst>
          </p:nvPr>
        </p:nvGraphicFramePr>
        <p:xfrm>
          <a:off x="10060635" y="2151639"/>
          <a:ext cx="1976026" cy="2815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30" name="Title 1">
            <a:extLst>
              <a:ext uri="{FF2B5EF4-FFF2-40B4-BE49-F238E27FC236}">
                <a16:creationId xmlns:a16="http://schemas.microsoft.com/office/drawing/2014/main" id="{EB85A061-1079-4FB1-B149-2B8D88B6A2F4}"/>
              </a:ext>
            </a:extLst>
          </p:cNvPr>
          <p:cNvSpPr txBox="1">
            <a:spLocks/>
          </p:cNvSpPr>
          <p:nvPr/>
        </p:nvSpPr>
        <p:spPr>
          <a:xfrm>
            <a:off x="5701186" y="1023528"/>
            <a:ext cx="6724803" cy="704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cap="all" dirty="0">
                <a:latin typeface="Bahnschrift SemiCondensed" panose="020B0502040204020203" pitchFamily="34" charset="0"/>
              </a:rPr>
              <a:t>lv. 7 Commands </a:t>
            </a:r>
            <a:endParaRPr lang="en-US" cap="all" dirty="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351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5D896-4F1E-41D9-8054-D4D316B02CDC}"/>
              </a:ext>
            </a:extLst>
          </p:cNvPr>
          <p:cNvSpPr txBox="1">
            <a:spLocks/>
          </p:cNvSpPr>
          <p:nvPr/>
        </p:nvSpPr>
        <p:spPr>
          <a:xfrm>
            <a:off x="2733599" y="1529511"/>
            <a:ext cx="6724803" cy="1247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300" b="1" cap="all" dirty="0">
                <a:latin typeface="Bahnschrift SemiCondensed" panose="020B0502040204020203" pitchFamily="34" charset="0"/>
              </a:rPr>
              <a:t>Adding positions</a:t>
            </a:r>
            <a:endParaRPr lang="en-US" cap="all" dirty="0">
              <a:latin typeface="Bahnschrift SemiCondensed" panose="020B0502040204020203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6D835EF-32BD-4206-9FC9-16A92A6F32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1286736"/>
              </p:ext>
            </p:extLst>
          </p:nvPr>
        </p:nvGraphicFramePr>
        <p:xfrm>
          <a:off x="5298014" y="3148843"/>
          <a:ext cx="1595972" cy="2471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719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EBA8CB-A8B9-485E-A57A-2949BCC33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8EBA8CB-A8B9-485E-A57A-2949BCC338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B1BE76-595D-4335-87C8-988EEAE4FB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ADB1BE76-595D-4335-87C8-988EEAE4FB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93EB63F-033C-4C3B-866B-FDE3E1CAD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593EB63F-033C-4C3B-866B-FDE3E1CAD4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BEEE2E-4322-46C7-9962-B44B9D7CB392}"/>
              </a:ext>
            </a:extLst>
          </p:cNvPr>
          <p:cNvSpPr/>
          <p:nvPr/>
        </p:nvSpPr>
        <p:spPr>
          <a:xfrm>
            <a:off x="-28413" y="-37425"/>
            <a:ext cx="12191999" cy="6803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z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550D04-2ABD-4805-AD11-AAE6FB41250C}"/>
              </a:ext>
            </a:extLst>
          </p:cNvPr>
          <p:cNvSpPr/>
          <p:nvPr/>
        </p:nvSpPr>
        <p:spPr>
          <a:xfrm>
            <a:off x="143339" y="123478"/>
            <a:ext cx="4128459" cy="4434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FAADE2F3-4303-425C-BC9C-089D14418071}"/>
              </a:ext>
            </a:extLst>
          </p:cNvPr>
          <p:cNvSpPr/>
          <p:nvPr/>
        </p:nvSpPr>
        <p:spPr>
          <a:xfrm>
            <a:off x="3983765" y="123479"/>
            <a:ext cx="576064" cy="443431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B5C3C6-9355-40A1-BB78-A493EE843C95}"/>
              </a:ext>
            </a:extLst>
          </p:cNvPr>
          <p:cNvSpPr/>
          <p:nvPr/>
        </p:nvSpPr>
        <p:spPr>
          <a:xfrm rot="10800000" flipH="1" flipV="1">
            <a:off x="4800102" y="123479"/>
            <a:ext cx="6576484" cy="4434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D25DCE16-E948-46F4-B0A3-1BAD147BDD45}"/>
              </a:ext>
            </a:extLst>
          </p:cNvPr>
          <p:cNvSpPr/>
          <p:nvPr/>
        </p:nvSpPr>
        <p:spPr>
          <a:xfrm flipH="1" flipV="1">
            <a:off x="4512072" y="123478"/>
            <a:ext cx="576064" cy="443431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hyrobots\Desktop\이름 없음.png">
            <a:extLst>
              <a:ext uri="{FF2B5EF4-FFF2-40B4-BE49-F238E27FC236}">
                <a16:creationId xmlns:a16="http://schemas.microsoft.com/office/drawing/2014/main" id="{0706EF0D-4590-4FD1-AB4A-46EE8BA2B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45952"/>
            <a:ext cx="1872208" cy="51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54C5DC9-A35B-4FCD-9235-FEBD058D36AD}"/>
              </a:ext>
            </a:extLst>
          </p:cNvPr>
          <p:cNvSpPr/>
          <p:nvPr/>
        </p:nvSpPr>
        <p:spPr>
          <a:xfrm>
            <a:off x="11472597" y="123479"/>
            <a:ext cx="576064" cy="4434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DE062656-DD74-469F-B9D5-47C7D3A14DCA}"/>
              </a:ext>
            </a:extLst>
          </p:cNvPr>
          <p:cNvSpPr/>
          <p:nvPr/>
        </p:nvSpPr>
        <p:spPr>
          <a:xfrm rot="18267907">
            <a:off x="11876099" y="410923"/>
            <a:ext cx="127237" cy="147831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A76E4CE-0128-4F35-B889-70ACFE85AB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520" y="619198"/>
            <a:ext cx="4770274" cy="621171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EBAB9B1-B1F4-408A-AD75-07EE669EC07C}"/>
              </a:ext>
            </a:extLst>
          </p:cNvPr>
          <p:cNvSpPr/>
          <p:nvPr/>
        </p:nvSpPr>
        <p:spPr>
          <a:xfrm rot="7674247">
            <a:off x="11970960" y="495366"/>
            <a:ext cx="166387" cy="14783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 descr="C:\Users\hyrobots\Desktop\hyrobotics.png">
            <a:extLst>
              <a:ext uri="{FF2B5EF4-FFF2-40B4-BE49-F238E27FC236}">
                <a16:creationId xmlns:a16="http://schemas.microsoft.com/office/drawing/2014/main" id="{E90AEA64-1458-4304-8C83-9A7AE2F638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3" t="8657" r="53371" b="50000"/>
          <a:stretch/>
        </p:blipFill>
        <p:spPr bwMode="auto">
          <a:xfrm>
            <a:off x="11513013" y="214584"/>
            <a:ext cx="495233" cy="24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9">
            <a:extLst>
              <a:ext uri="{FF2B5EF4-FFF2-40B4-BE49-F238E27FC236}">
                <a16:creationId xmlns:a16="http://schemas.microsoft.com/office/drawing/2014/main" id="{F3DD7DCA-F3AE-486C-A713-F15B930A5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4" name="Rectangle 28">
            <a:extLst>
              <a:ext uri="{FF2B5EF4-FFF2-40B4-BE49-F238E27FC236}">
                <a16:creationId xmlns:a16="http://schemas.microsoft.com/office/drawing/2014/main" id="{06A9E41A-C23B-4D11-A8CA-9A0E7D5A9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r"/>
                <a:tab pos="2700338" algn="ctr"/>
                <a:tab pos="5400675" algn="r"/>
              </a:tabLst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B76717-D8D1-4546-BD3B-69B5B98450B4}"/>
              </a:ext>
            </a:extLst>
          </p:cNvPr>
          <p:cNvSpPr txBox="1"/>
          <p:nvPr/>
        </p:nvSpPr>
        <p:spPr>
          <a:xfrm>
            <a:off x="4969794" y="107616"/>
            <a:ext cx="2885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Custom Programming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8A5B18-BBB5-449A-9754-77AF6BF423A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38769"/>
          <a:stretch/>
        </p:blipFill>
        <p:spPr>
          <a:xfrm>
            <a:off x="183852" y="613506"/>
            <a:ext cx="4831858" cy="3823583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7C0C31C5-8A32-4A0E-89E3-D5C8D791D668}"/>
              </a:ext>
            </a:extLst>
          </p:cNvPr>
          <p:cNvSpPr txBox="1">
            <a:spLocks/>
          </p:cNvSpPr>
          <p:nvPr/>
        </p:nvSpPr>
        <p:spPr>
          <a:xfrm>
            <a:off x="5315085" y="1727776"/>
            <a:ext cx="6724803" cy="3144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US" sz="5300" b="1" cap="all" dirty="0">
                <a:latin typeface="Bahnschrift SemiCondensed" panose="020B0502040204020203" pitchFamily="34" charset="0"/>
              </a:rPr>
              <a:t>Adding A</a:t>
            </a:r>
            <a:r>
              <a:rPr lang="ko-KR" altLang="en-US" sz="5300" b="1" cap="all" dirty="0">
                <a:latin typeface="Bahnschrift SemiCondensed" panose="020B0502040204020203" pitchFamily="34" charset="0"/>
              </a:rPr>
              <a:t> </a:t>
            </a:r>
            <a:r>
              <a:rPr lang="en-US" altLang="ko-KR" sz="5300" b="1" cap="all" dirty="0">
                <a:latin typeface="Bahnschrift SemiCondensed" panose="020B0502040204020203" pitchFamily="34" charset="0"/>
              </a:rPr>
              <a:t>P</a:t>
            </a:r>
            <a:r>
              <a:rPr lang="en-US" sz="5300" b="1" cap="all" dirty="0">
                <a:latin typeface="Bahnschrift SemiCondensed" panose="020B0502040204020203" pitchFamily="34" charset="0"/>
              </a:rPr>
              <a:t>osition</a:t>
            </a:r>
          </a:p>
          <a:p>
            <a:pPr>
              <a:lnSpc>
                <a:spcPct val="170000"/>
              </a:lnSpc>
            </a:pPr>
            <a:r>
              <a:rPr lang="en-US" dirty="0">
                <a:latin typeface="Bahnschrift SemiCondensed" panose="020B0502040204020203" pitchFamily="34" charset="0"/>
              </a:rPr>
              <a:t>after releasing sprue (LINE 22).</a:t>
            </a:r>
          </a:p>
          <a:p>
            <a:pPr>
              <a:lnSpc>
                <a:spcPct val="170000"/>
              </a:lnSpc>
            </a:pPr>
            <a:r>
              <a:rPr lang="en-US" dirty="0">
                <a:latin typeface="Bahnschrift SemiCondensed" panose="020B0502040204020203" pitchFamily="34" charset="0"/>
              </a:rPr>
              <a:t>Wait 5 seconds before moving.</a:t>
            </a:r>
          </a:p>
          <a:p>
            <a:pPr>
              <a:lnSpc>
                <a:spcPct val="170000"/>
              </a:lnSpc>
            </a:pPr>
            <a:r>
              <a:rPr lang="en-US" dirty="0">
                <a:latin typeface="Bahnschrift SemiCondensed" panose="020B0502040204020203" pitchFamily="34" charset="0"/>
              </a:rPr>
              <a:t>As soon as reaching, rotate EOAT.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CAC54F6-D248-489E-8531-97FDA7BB0381}"/>
              </a:ext>
            </a:extLst>
          </p:cNvPr>
          <p:cNvSpPr txBox="1">
            <a:spLocks/>
          </p:cNvSpPr>
          <p:nvPr/>
        </p:nvSpPr>
        <p:spPr>
          <a:xfrm>
            <a:off x="5395140" y="1262743"/>
            <a:ext cx="1028711" cy="46503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Case 1</a:t>
            </a:r>
          </a:p>
        </p:txBody>
      </p:sp>
    </p:spTree>
    <p:extLst>
      <p:ext uri="{BB962C8B-B14F-4D97-AF65-F5344CB8AC3E}">
        <p14:creationId xmlns:p14="http://schemas.microsoft.com/office/powerpoint/2010/main" val="110567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BEEE2E-4322-46C7-9962-B44B9D7CB392}"/>
              </a:ext>
            </a:extLst>
          </p:cNvPr>
          <p:cNvSpPr/>
          <p:nvPr/>
        </p:nvSpPr>
        <p:spPr>
          <a:xfrm>
            <a:off x="-28413" y="-37425"/>
            <a:ext cx="12191999" cy="6803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z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550D04-2ABD-4805-AD11-AAE6FB41250C}"/>
              </a:ext>
            </a:extLst>
          </p:cNvPr>
          <p:cNvSpPr/>
          <p:nvPr/>
        </p:nvSpPr>
        <p:spPr>
          <a:xfrm>
            <a:off x="143339" y="123478"/>
            <a:ext cx="4128459" cy="4434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FAADE2F3-4303-425C-BC9C-089D14418071}"/>
              </a:ext>
            </a:extLst>
          </p:cNvPr>
          <p:cNvSpPr/>
          <p:nvPr/>
        </p:nvSpPr>
        <p:spPr>
          <a:xfrm>
            <a:off x="3983765" y="123479"/>
            <a:ext cx="576064" cy="443431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B5C3C6-9355-40A1-BB78-A493EE843C95}"/>
              </a:ext>
            </a:extLst>
          </p:cNvPr>
          <p:cNvSpPr/>
          <p:nvPr/>
        </p:nvSpPr>
        <p:spPr>
          <a:xfrm rot="10800000" flipH="1" flipV="1">
            <a:off x="4800102" y="123479"/>
            <a:ext cx="6576484" cy="4434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D25DCE16-E948-46F4-B0A3-1BAD147BDD45}"/>
              </a:ext>
            </a:extLst>
          </p:cNvPr>
          <p:cNvSpPr/>
          <p:nvPr/>
        </p:nvSpPr>
        <p:spPr>
          <a:xfrm flipH="1" flipV="1">
            <a:off x="4512072" y="123478"/>
            <a:ext cx="576064" cy="443431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hyrobots\Desktop\이름 없음.png">
            <a:extLst>
              <a:ext uri="{FF2B5EF4-FFF2-40B4-BE49-F238E27FC236}">
                <a16:creationId xmlns:a16="http://schemas.microsoft.com/office/drawing/2014/main" id="{0706EF0D-4590-4FD1-AB4A-46EE8BA2B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45952"/>
            <a:ext cx="1872208" cy="51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54C5DC9-A35B-4FCD-9235-FEBD058D36AD}"/>
              </a:ext>
            </a:extLst>
          </p:cNvPr>
          <p:cNvSpPr/>
          <p:nvPr/>
        </p:nvSpPr>
        <p:spPr>
          <a:xfrm>
            <a:off x="11472597" y="123479"/>
            <a:ext cx="576064" cy="4434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DE062656-DD74-469F-B9D5-47C7D3A14DCA}"/>
              </a:ext>
            </a:extLst>
          </p:cNvPr>
          <p:cNvSpPr/>
          <p:nvPr/>
        </p:nvSpPr>
        <p:spPr>
          <a:xfrm rot="18267907">
            <a:off x="11876099" y="410923"/>
            <a:ext cx="127237" cy="147831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83250FC-4E2D-42A9-AEF2-8B36119CC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544" y="694148"/>
            <a:ext cx="4726250" cy="6154383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EBAB9B1-B1F4-408A-AD75-07EE669EC07C}"/>
              </a:ext>
            </a:extLst>
          </p:cNvPr>
          <p:cNvSpPr/>
          <p:nvPr/>
        </p:nvSpPr>
        <p:spPr>
          <a:xfrm rot="7674247">
            <a:off x="11970960" y="495366"/>
            <a:ext cx="166387" cy="14783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 descr="C:\Users\hyrobots\Desktop\hyrobotics.png">
            <a:extLst>
              <a:ext uri="{FF2B5EF4-FFF2-40B4-BE49-F238E27FC236}">
                <a16:creationId xmlns:a16="http://schemas.microsoft.com/office/drawing/2014/main" id="{E90AEA64-1458-4304-8C83-9A7AE2F638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3" t="8657" r="53371" b="50000"/>
          <a:stretch/>
        </p:blipFill>
        <p:spPr bwMode="auto">
          <a:xfrm>
            <a:off x="11513013" y="214584"/>
            <a:ext cx="495233" cy="24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9">
            <a:extLst>
              <a:ext uri="{FF2B5EF4-FFF2-40B4-BE49-F238E27FC236}">
                <a16:creationId xmlns:a16="http://schemas.microsoft.com/office/drawing/2014/main" id="{F3DD7DCA-F3AE-486C-A713-F15B930A5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4" name="Rectangle 28">
            <a:extLst>
              <a:ext uri="{FF2B5EF4-FFF2-40B4-BE49-F238E27FC236}">
                <a16:creationId xmlns:a16="http://schemas.microsoft.com/office/drawing/2014/main" id="{06A9E41A-C23B-4D11-A8CA-9A0E7D5A9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r"/>
                <a:tab pos="2700338" algn="ctr"/>
                <a:tab pos="5400675" algn="r"/>
              </a:tabLst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B76717-D8D1-4546-BD3B-69B5B98450B4}"/>
              </a:ext>
            </a:extLst>
          </p:cNvPr>
          <p:cNvSpPr txBox="1"/>
          <p:nvPr/>
        </p:nvSpPr>
        <p:spPr>
          <a:xfrm>
            <a:off x="4969794" y="107616"/>
            <a:ext cx="2885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Custom Programming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5548888-DCD2-48C5-A35B-DA17789A58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656" y="4199425"/>
            <a:ext cx="4726250" cy="22013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B931249-44B3-423B-8078-CA6546260DC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38769"/>
          <a:stretch/>
        </p:blipFill>
        <p:spPr>
          <a:xfrm>
            <a:off x="183852" y="613506"/>
            <a:ext cx="4831858" cy="38235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D1A3B77-4A3D-491F-8818-BF3D8CE6B6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96824" y="1544541"/>
            <a:ext cx="5734850" cy="1066949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A8D3D07-6953-4C2C-84B3-44172D10E559}"/>
              </a:ext>
            </a:extLst>
          </p:cNvPr>
          <p:cNvSpPr/>
          <p:nvPr/>
        </p:nvSpPr>
        <p:spPr>
          <a:xfrm>
            <a:off x="1742326" y="4442309"/>
            <a:ext cx="739337" cy="2808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886B76F-A98C-48BC-88E0-0FF5D0AC04A1}"/>
              </a:ext>
            </a:extLst>
          </p:cNvPr>
          <p:cNvSpPr/>
          <p:nvPr/>
        </p:nvSpPr>
        <p:spPr>
          <a:xfrm>
            <a:off x="5850908" y="2140278"/>
            <a:ext cx="1029577" cy="47121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076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BEEE2E-4322-46C7-9962-B44B9D7CB392}"/>
              </a:ext>
            </a:extLst>
          </p:cNvPr>
          <p:cNvSpPr/>
          <p:nvPr/>
        </p:nvSpPr>
        <p:spPr>
          <a:xfrm>
            <a:off x="-28413" y="-37425"/>
            <a:ext cx="12191999" cy="6803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z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550D04-2ABD-4805-AD11-AAE6FB41250C}"/>
              </a:ext>
            </a:extLst>
          </p:cNvPr>
          <p:cNvSpPr/>
          <p:nvPr/>
        </p:nvSpPr>
        <p:spPr>
          <a:xfrm>
            <a:off x="143339" y="123478"/>
            <a:ext cx="4128459" cy="4434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FAADE2F3-4303-425C-BC9C-089D14418071}"/>
              </a:ext>
            </a:extLst>
          </p:cNvPr>
          <p:cNvSpPr/>
          <p:nvPr/>
        </p:nvSpPr>
        <p:spPr>
          <a:xfrm>
            <a:off x="3983765" y="123479"/>
            <a:ext cx="576064" cy="443431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B5C3C6-9355-40A1-BB78-A493EE843C95}"/>
              </a:ext>
            </a:extLst>
          </p:cNvPr>
          <p:cNvSpPr/>
          <p:nvPr/>
        </p:nvSpPr>
        <p:spPr>
          <a:xfrm rot="10800000" flipH="1" flipV="1">
            <a:off x="4800102" y="123479"/>
            <a:ext cx="6576484" cy="4434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D25DCE16-E948-46F4-B0A3-1BAD147BDD45}"/>
              </a:ext>
            </a:extLst>
          </p:cNvPr>
          <p:cNvSpPr/>
          <p:nvPr/>
        </p:nvSpPr>
        <p:spPr>
          <a:xfrm flipH="1" flipV="1">
            <a:off x="4512072" y="123478"/>
            <a:ext cx="576064" cy="443431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hyrobots\Desktop\이름 없음.png">
            <a:extLst>
              <a:ext uri="{FF2B5EF4-FFF2-40B4-BE49-F238E27FC236}">
                <a16:creationId xmlns:a16="http://schemas.microsoft.com/office/drawing/2014/main" id="{0706EF0D-4590-4FD1-AB4A-46EE8BA2B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45952"/>
            <a:ext cx="1872208" cy="51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54C5DC9-A35B-4FCD-9235-FEBD058D36AD}"/>
              </a:ext>
            </a:extLst>
          </p:cNvPr>
          <p:cNvSpPr/>
          <p:nvPr/>
        </p:nvSpPr>
        <p:spPr>
          <a:xfrm>
            <a:off x="11472597" y="123479"/>
            <a:ext cx="576064" cy="4434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A90E04-F9E5-4172-A9A8-88935976FF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59" y="688861"/>
            <a:ext cx="4748255" cy="6128562"/>
          </a:xfrm>
          <a:prstGeom prst="rect">
            <a:avLst/>
          </a:pr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DE062656-DD74-469F-B9D5-47C7D3A14DCA}"/>
              </a:ext>
            </a:extLst>
          </p:cNvPr>
          <p:cNvSpPr/>
          <p:nvPr/>
        </p:nvSpPr>
        <p:spPr>
          <a:xfrm rot="18267907">
            <a:off x="11876099" y="410923"/>
            <a:ext cx="127237" cy="147831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EBAB9B1-B1F4-408A-AD75-07EE669EC07C}"/>
              </a:ext>
            </a:extLst>
          </p:cNvPr>
          <p:cNvSpPr/>
          <p:nvPr/>
        </p:nvSpPr>
        <p:spPr>
          <a:xfrm rot="7674247">
            <a:off x="11970960" y="495366"/>
            <a:ext cx="166387" cy="14783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 descr="C:\Users\hyrobots\Desktop\hyrobotics.png">
            <a:extLst>
              <a:ext uri="{FF2B5EF4-FFF2-40B4-BE49-F238E27FC236}">
                <a16:creationId xmlns:a16="http://schemas.microsoft.com/office/drawing/2014/main" id="{E90AEA64-1458-4304-8C83-9A7AE2F638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3" t="8657" r="53371" b="50000"/>
          <a:stretch/>
        </p:blipFill>
        <p:spPr bwMode="auto">
          <a:xfrm>
            <a:off x="11513013" y="214584"/>
            <a:ext cx="495233" cy="24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9">
            <a:extLst>
              <a:ext uri="{FF2B5EF4-FFF2-40B4-BE49-F238E27FC236}">
                <a16:creationId xmlns:a16="http://schemas.microsoft.com/office/drawing/2014/main" id="{F3DD7DCA-F3AE-486C-A713-F15B930A5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4" name="Rectangle 28">
            <a:extLst>
              <a:ext uri="{FF2B5EF4-FFF2-40B4-BE49-F238E27FC236}">
                <a16:creationId xmlns:a16="http://schemas.microsoft.com/office/drawing/2014/main" id="{06A9E41A-C23B-4D11-A8CA-9A0E7D5A9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r"/>
                <a:tab pos="2700338" algn="ctr"/>
                <a:tab pos="5400675" algn="r"/>
              </a:tabLst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B76717-D8D1-4546-BD3B-69B5B98450B4}"/>
              </a:ext>
            </a:extLst>
          </p:cNvPr>
          <p:cNvSpPr txBox="1"/>
          <p:nvPr/>
        </p:nvSpPr>
        <p:spPr>
          <a:xfrm>
            <a:off x="4969794" y="107616"/>
            <a:ext cx="2885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Custom Programming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5730E4F-B278-4D69-B686-DE3D04921848}"/>
              </a:ext>
            </a:extLst>
          </p:cNvPr>
          <p:cNvSpPr txBox="1">
            <a:spLocks/>
          </p:cNvSpPr>
          <p:nvPr/>
        </p:nvSpPr>
        <p:spPr>
          <a:xfrm>
            <a:off x="5931452" y="765008"/>
            <a:ext cx="5557688" cy="852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Bahnschrift SemiCondensed" panose="020B0502040204020203" pitchFamily="34" charset="0"/>
              </a:rPr>
              <a:t>Move the robot manually.</a:t>
            </a:r>
            <a:endParaRPr lang="en-US" sz="3200" dirty="0">
              <a:latin typeface="Bahnschrift SemiCondensed" panose="020B0502040204020203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C7B4A08-9109-43FA-A110-E63CF6D5F827}"/>
              </a:ext>
            </a:extLst>
          </p:cNvPr>
          <p:cNvSpPr txBox="1">
            <a:spLocks/>
          </p:cNvSpPr>
          <p:nvPr/>
        </p:nvSpPr>
        <p:spPr>
          <a:xfrm>
            <a:off x="5931452" y="1319648"/>
            <a:ext cx="5557688" cy="852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Bahnschrift SemiCondensed" panose="020B0502040204020203" pitchFamily="34" charset="0"/>
              </a:rPr>
              <a:t>Press “Teach” button</a:t>
            </a:r>
            <a:endParaRPr lang="en-US" sz="3200" dirty="0">
              <a:latin typeface="Bahnschrift SemiCondensed" panose="020B0502040204020203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34D97CD5-00FE-4C9A-8533-D51DD2DF7C61}"/>
              </a:ext>
            </a:extLst>
          </p:cNvPr>
          <p:cNvSpPr txBox="1">
            <a:spLocks/>
          </p:cNvSpPr>
          <p:nvPr/>
        </p:nvSpPr>
        <p:spPr>
          <a:xfrm>
            <a:off x="5931452" y="2882935"/>
            <a:ext cx="5557688" cy="852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Bahnschrift SemiCondensed" panose="020B0502040204020203" pitchFamily="34" charset="0"/>
              </a:rPr>
              <a:t>Velocity 100%?</a:t>
            </a:r>
          </a:p>
          <a:p>
            <a:pPr algn="ctr"/>
            <a:r>
              <a:rPr lang="en-US" sz="4000" b="1" dirty="0">
                <a:latin typeface="Bahnschrift SemiCondensed" panose="020B0502040204020203" pitchFamily="34" charset="0"/>
              </a:rPr>
              <a:t>Waiting Time (Delay Time) ?</a:t>
            </a:r>
            <a:endParaRPr lang="en-US" sz="3200" dirty="0">
              <a:latin typeface="Bahnschrift SemiCondensed" panose="020B0502040204020203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ABC5AE9E-9FFE-4AC8-BEA0-6607A7A4AC43}"/>
              </a:ext>
            </a:extLst>
          </p:cNvPr>
          <p:cNvSpPr txBox="1">
            <a:spLocks/>
          </p:cNvSpPr>
          <p:nvPr/>
        </p:nvSpPr>
        <p:spPr>
          <a:xfrm>
            <a:off x="5347895" y="4387392"/>
            <a:ext cx="6724803" cy="852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Bahnschrift SemiCondensed" panose="020B0502040204020203" pitchFamily="34" charset="0"/>
              </a:rPr>
              <a:t>After reaching this position,</a:t>
            </a:r>
          </a:p>
          <a:p>
            <a:pPr algn="ctr"/>
            <a:r>
              <a:rPr lang="en-US" sz="4000" b="1" dirty="0">
                <a:latin typeface="Bahnschrift SemiCondensed" panose="020B0502040204020203" pitchFamily="34" charset="0"/>
              </a:rPr>
              <a:t>Rotation Return? or Rotation Turn?</a:t>
            </a:r>
            <a:endParaRPr lang="en-US" sz="3200" dirty="0">
              <a:latin typeface="Bahnschrift SemiCondensed" panose="020B0502040204020203" pitchFamily="34" charset="0"/>
            </a:endParaRPr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DB6C2502-042C-4059-8A00-C59F2245C748}"/>
              </a:ext>
            </a:extLst>
          </p:cNvPr>
          <p:cNvSpPr/>
          <p:nvPr/>
        </p:nvSpPr>
        <p:spPr>
          <a:xfrm>
            <a:off x="8499422" y="3858431"/>
            <a:ext cx="299803" cy="511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DF9BC63E-201A-4DC8-B7EC-81B350763E2B}"/>
              </a:ext>
            </a:extLst>
          </p:cNvPr>
          <p:cNvSpPr/>
          <p:nvPr/>
        </p:nvSpPr>
        <p:spPr>
          <a:xfrm>
            <a:off x="8499421" y="2128763"/>
            <a:ext cx="299803" cy="511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27FD7BD2-EAAD-4D2D-A79C-A0F1A62B704F}"/>
              </a:ext>
            </a:extLst>
          </p:cNvPr>
          <p:cNvSpPr/>
          <p:nvPr/>
        </p:nvSpPr>
        <p:spPr>
          <a:xfrm>
            <a:off x="8499422" y="5234941"/>
            <a:ext cx="299803" cy="511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B420720A-B4F9-492E-A89A-BE88A29AD700}"/>
              </a:ext>
            </a:extLst>
          </p:cNvPr>
          <p:cNvSpPr txBox="1">
            <a:spLocks/>
          </p:cNvSpPr>
          <p:nvPr/>
        </p:nvSpPr>
        <p:spPr>
          <a:xfrm>
            <a:off x="5347895" y="5575746"/>
            <a:ext cx="6724803" cy="852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Bahnschrift SemiCondensed" panose="020B0502040204020203" pitchFamily="34" charset="0"/>
              </a:rPr>
              <a:t>Press “OK”</a:t>
            </a:r>
            <a:endParaRPr lang="en-US" sz="3200" dirty="0">
              <a:latin typeface="Bahnschrift SemiCondensed" panose="020B0502040204020203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BA931B-0F3F-43C0-88E7-4B5AC2C8552C}"/>
              </a:ext>
            </a:extLst>
          </p:cNvPr>
          <p:cNvSpPr/>
          <p:nvPr/>
        </p:nvSpPr>
        <p:spPr>
          <a:xfrm>
            <a:off x="467700" y="1199726"/>
            <a:ext cx="440497" cy="239843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CD28573-5F03-4977-A2F9-201DD65EA642}"/>
              </a:ext>
            </a:extLst>
          </p:cNvPr>
          <p:cNvSpPr/>
          <p:nvPr/>
        </p:nvSpPr>
        <p:spPr>
          <a:xfrm>
            <a:off x="2787540" y="6509193"/>
            <a:ext cx="644932" cy="239843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5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 animBg="1"/>
      <p:bldP spid="31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BEEE2E-4322-46C7-9962-B44B9D7CB392}"/>
              </a:ext>
            </a:extLst>
          </p:cNvPr>
          <p:cNvSpPr/>
          <p:nvPr/>
        </p:nvSpPr>
        <p:spPr>
          <a:xfrm>
            <a:off x="-28413" y="-37425"/>
            <a:ext cx="12191999" cy="6803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z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550D04-2ABD-4805-AD11-AAE6FB41250C}"/>
              </a:ext>
            </a:extLst>
          </p:cNvPr>
          <p:cNvSpPr/>
          <p:nvPr/>
        </p:nvSpPr>
        <p:spPr>
          <a:xfrm>
            <a:off x="143339" y="123478"/>
            <a:ext cx="4128459" cy="4434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FAADE2F3-4303-425C-BC9C-089D14418071}"/>
              </a:ext>
            </a:extLst>
          </p:cNvPr>
          <p:cNvSpPr/>
          <p:nvPr/>
        </p:nvSpPr>
        <p:spPr>
          <a:xfrm>
            <a:off x="3983765" y="123479"/>
            <a:ext cx="576064" cy="443431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B5C3C6-9355-40A1-BB78-A493EE843C95}"/>
              </a:ext>
            </a:extLst>
          </p:cNvPr>
          <p:cNvSpPr/>
          <p:nvPr/>
        </p:nvSpPr>
        <p:spPr>
          <a:xfrm rot="10800000" flipH="1" flipV="1">
            <a:off x="4800102" y="123479"/>
            <a:ext cx="6576484" cy="4434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D25DCE16-E948-46F4-B0A3-1BAD147BDD45}"/>
              </a:ext>
            </a:extLst>
          </p:cNvPr>
          <p:cNvSpPr/>
          <p:nvPr/>
        </p:nvSpPr>
        <p:spPr>
          <a:xfrm flipH="1" flipV="1">
            <a:off x="4512072" y="123478"/>
            <a:ext cx="576064" cy="443431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hyrobots\Desktop\이름 없음.png">
            <a:extLst>
              <a:ext uri="{FF2B5EF4-FFF2-40B4-BE49-F238E27FC236}">
                <a16:creationId xmlns:a16="http://schemas.microsoft.com/office/drawing/2014/main" id="{0706EF0D-4590-4FD1-AB4A-46EE8BA2B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45952"/>
            <a:ext cx="1872208" cy="51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54C5DC9-A35B-4FCD-9235-FEBD058D36AD}"/>
              </a:ext>
            </a:extLst>
          </p:cNvPr>
          <p:cNvSpPr/>
          <p:nvPr/>
        </p:nvSpPr>
        <p:spPr>
          <a:xfrm>
            <a:off x="11472597" y="123479"/>
            <a:ext cx="576064" cy="4434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DE062656-DD74-469F-B9D5-47C7D3A14DCA}"/>
              </a:ext>
            </a:extLst>
          </p:cNvPr>
          <p:cNvSpPr/>
          <p:nvPr/>
        </p:nvSpPr>
        <p:spPr>
          <a:xfrm rot="18267907">
            <a:off x="11876099" y="410923"/>
            <a:ext cx="127237" cy="147831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EBAB9B1-B1F4-408A-AD75-07EE669EC07C}"/>
              </a:ext>
            </a:extLst>
          </p:cNvPr>
          <p:cNvSpPr/>
          <p:nvPr/>
        </p:nvSpPr>
        <p:spPr>
          <a:xfrm rot="7674247">
            <a:off x="11970960" y="495366"/>
            <a:ext cx="166387" cy="14783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 descr="C:\Users\hyrobots\Desktop\hyrobotics.png">
            <a:extLst>
              <a:ext uri="{FF2B5EF4-FFF2-40B4-BE49-F238E27FC236}">
                <a16:creationId xmlns:a16="http://schemas.microsoft.com/office/drawing/2014/main" id="{E90AEA64-1458-4304-8C83-9A7AE2F638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3" t="8657" r="53371" b="50000"/>
          <a:stretch/>
        </p:blipFill>
        <p:spPr bwMode="auto">
          <a:xfrm>
            <a:off x="11513013" y="214584"/>
            <a:ext cx="495233" cy="24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9">
            <a:extLst>
              <a:ext uri="{FF2B5EF4-FFF2-40B4-BE49-F238E27FC236}">
                <a16:creationId xmlns:a16="http://schemas.microsoft.com/office/drawing/2014/main" id="{F3DD7DCA-F3AE-486C-A713-F15B930A5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4" name="Rectangle 28">
            <a:extLst>
              <a:ext uri="{FF2B5EF4-FFF2-40B4-BE49-F238E27FC236}">
                <a16:creationId xmlns:a16="http://schemas.microsoft.com/office/drawing/2014/main" id="{06A9E41A-C23B-4D11-A8CA-9A0E7D5A9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r"/>
                <a:tab pos="2700338" algn="ctr"/>
                <a:tab pos="5400675" algn="r"/>
              </a:tabLst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B76717-D8D1-4546-BD3B-69B5B98450B4}"/>
              </a:ext>
            </a:extLst>
          </p:cNvPr>
          <p:cNvSpPr txBox="1"/>
          <p:nvPr/>
        </p:nvSpPr>
        <p:spPr>
          <a:xfrm>
            <a:off x="4969794" y="107616"/>
            <a:ext cx="2885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Custom Programming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5730E4F-B278-4D69-B686-DE3D04921848}"/>
              </a:ext>
            </a:extLst>
          </p:cNvPr>
          <p:cNvSpPr txBox="1">
            <a:spLocks/>
          </p:cNvSpPr>
          <p:nvPr/>
        </p:nvSpPr>
        <p:spPr>
          <a:xfrm>
            <a:off x="7026198" y="1100109"/>
            <a:ext cx="5557688" cy="3971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Bahnschrift SemiCondensed" panose="020B0502040204020203" pitchFamily="34" charset="0"/>
              </a:rPr>
              <a:t>Move to P0</a:t>
            </a:r>
          </a:p>
          <a:p>
            <a:r>
              <a:rPr lang="en-US" sz="3200" dirty="0">
                <a:latin typeface="Bahnschrift SemiCondensed" panose="020B0502040204020203" pitchFamily="34" charset="0"/>
              </a:rPr>
              <a:t>with 100% velocity</a:t>
            </a:r>
          </a:p>
          <a:p>
            <a:r>
              <a:rPr lang="en-US" sz="3200" dirty="0">
                <a:latin typeface="Bahnschrift SemiCondensed" panose="020B0502040204020203" pitchFamily="34" charset="0"/>
              </a:rPr>
              <a:t>after waiting 5 seconds.</a:t>
            </a:r>
          </a:p>
          <a:p>
            <a:r>
              <a:rPr lang="en-US" sz="3200" dirty="0">
                <a:latin typeface="Bahnschrift SemiCondensed" panose="020B0502040204020203" pitchFamily="34" charset="0"/>
              </a:rPr>
              <a:t>Then Turn EOAT.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98A2989-1AC6-4AFC-BDA1-B6CA2B26447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7842"/>
          <a:stretch/>
        </p:blipFill>
        <p:spPr>
          <a:xfrm>
            <a:off x="299803" y="1067083"/>
            <a:ext cx="6132496" cy="4901816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8148EF2E-9E95-4DFA-820D-06DC103C7192}"/>
              </a:ext>
            </a:extLst>
          </p:cNvPr>
          <p:cNvSpPr txBox="1">
            <a:spLocks/>
          </p:cNvSpPr>
          <p:nvPr/>
        </p:nvSpPr>
        <p:spPr>
          <a:xfrm>
            <a:off x="7074148" y="1375880"/>
            <a:ext cx="1028711" cy="46503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Case 1</a:t>
            </a:r>
          </a:p>
        </p:txBody>
      </p:sp>
    </p:spTree>
    <p:extLst>
      <p:ext uri="{BB962C8B-B14F-4D97-AF65-F5344CB8AC3E}">
        <p14:creationId xmlns:p14="http://schemas.microsoft.com/office/powerpoint/2010/main" val="1680358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BEEE2E-4322-46C7-9962-B44B9D7CB392}"/>
              </a:ext>
            </a:extLst>
          </p:cNvPr>
          <p:cNvSpPr/>
          <p:nvPr/>
        </p:nvSpPr>
        <p:spPr>
          <a:xfrm>
            <a:off x="-28413" y="-37425"/>
            <a:ext cx="12191999" cy="6803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z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550D04-2ABD-4805-AD11-AAE6FB41250C}"/>
              </a:ext>
            </a:extLst>
          </p:cNvPr>
          <p:cNvSpPr/>
          <p:nvPr/>
        </p:nvSpPr>
        <p:spPr>
          <a:xfrm>
            <a:off x="143339" y="123478"/>
            <a:ext cx="4128459" cy="4434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FAADE2F3-4303-425C-BC9C-089D14418071}"/>
              </a:ext>
            </a:extLst>
          </p:cNvPr>
          <p:cNvSpPr/>
          <p:nvPr/>
        </p:nvSpPr>
        <p:spPr>
          <a:xfrm>
            <a:off x="3983765" y="123479"/>
            <a:ext cx="576064" cy="443431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B5C3C6-9355-40A1-BB78-A493EE843C95}"/>
              </a:ext>
            </a:extLst>
          </p:cNvPr>
          <p:cNvSpPr/>
          <p:nvPr/>
        </p:nvSpPr>
        <p:spPr>
          <a:xfrm rot="10800000" flipH="1" flipV="1">
            <a:off x="4800102" y="123479"/>
            <a:ext cx="6576484" cy="4434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D25DCE16-E948-46F4-B0A3-1BAD147BDD45}"/>
              </a:ext>
            </a:extLst>
          </p:cNvPr>
          <p:cNvSpPr/>
          <p:nvPr/>
        </p:nvSpPr>
        <p:spPr>
          <a:xfrm flipH="1" flipV="1">
            <a:off x="4512072" y="123478"/>
            <a:ext cx="576064" cy="443431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hyrobots\Desktop\이름 없음.png">
            <a:extLst>
              <a:ext uri="{FF2B5EF4-FFF2-40B4-BE49-F238E27FC236}">
                <a16:creationId xmlns:a16="http://schemas.microsoft.com/office/drawing/2014/main" id="{0706EF0D-4590-4FD1-AB4A-46EE8BA2B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45952"/>
            <a:ext cx="1872208" cy="51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54C5DC9-A35B-4FCD-9235-FEBD058D36AD}"/>
              </a:ext>
            </a:extLst>
          </p:cNvPr>
          <p:cNvSpPr/>
          <p:nvPr/>
        </p:nvSpPr>
        <p:spPr>
          <a:xfrm>
            <a:off x="11472597" y="123479"/>
            <a:ext cx="576064" cy="4434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DE062656-DD74-469F-B9D5-47C7D3A14DCA}"/>
              </a:ext>
            </a:extLst>
          </p:cNvPr>
          <p:cNvSpPr/>
          <p:nvPr/>
        </p:nvSpPr>
        <p:spPr>
          <a:xfrm rot="18267907">
            <a:off x="11876099" y="410923"/>
            <a:ext cx="127237" cy="147831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EBAB9B1-B1F4-408A-AD75-07EE669EC07C}"/>
              </a:ext>
            </a:extLst>
          </p:cNvPr>
          <p:cNvSpPr/>
          <p:nvPr/>
        </p:nvSpPr>
        <p:spPr>
          <a:xfrm rot="7674247">
            <a:off x="11970960" y="495366"/>
            <a:ext cx="166387" cy="14783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 descr="C:\Users\hyrobots\Desktop\hyrobotics.png">
            <a:extLst>
              <a:ext uri="{FF2B5EF4-FFF2-40B4-BE49-F238E27FC236}">
                <a16:creationId xmlns:a16="http://schemas.microsoft.com/office/drawing/2014/main" id="{E90AEA64-1458-4304-8C83-9A7AE2F638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3" t="8657" r="53371" b="50000"/>
          <a:stretch/>
        </p:blipFill>
        <p:spPr bwMode="auto">
          <a:xfrm>
            <a:off x="11513013" y="214584"/>
            <a:ext cx="495233" cy="24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9">
            <a:extLst>
              <a:ext uri="{FF2B5EF4-FFF2-40B4-BE49-F238E27FC236}">
                <a16:creationId xmlns:a16="http://schemas.microsoft.com/office/drawing/2014/main" id="{F3DD7DCA-F3AE-486C-A713-F15B930A5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4" name="Rectangle 28">
            <a:extLst>
              <a:ext uri="{FF2B5EF4-FFF2-40B4-BE49-F238E27FC236}">
                <a16:creationId xmlns:a16="http://schemas.microsoft.com/office/drawing/2014/main" id="{06A9E41A-C23B-4D11-A8CA-9A0E7D5A9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r"/>
                <a:tab pos="2700338" algn="ctr"/>
                <a:tab pos="5400675" algn="r"/>
              </a:tabLst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B76717-D8D1-4546-BD3B-69B5B98450B4}"/>
              </a:ext>
            </a:extLst>
          </p:cNvPr>
          <p:cNvSpPr txBox="1"/>
          <p:nvPr/>
        </p:nvSpPr>
        <p:spPr>
          <a:xfrm>
            <a:off x="4969794" y="107616"/>
            <a:ext cx="2885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Custom Programming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8ECF29-9189-4932-9A30-7BC4C3A39F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171" y="612819"/>
            <a:ext cx="4801207" cy="619922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C5EA675-378A-4B43-8177-C15E204208BE}"/>
              </a:ext>
            </a:extLst>
          </p:cNvPr>
          <p:cNvSpPr/>
          <p:nvPr/>
        </p:nvSpPr>
        <p:spPr>
          <a:xfrm>
            <a:off x="1413821" y="6400801"/>
            <a:ext cx="793748" cy="4112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7C137AC-5C87-4B8D-87B8-0C5B49358FED}"/>
              </a:ext>
            </a:extLst>
          </p:cNvPr>
          <p:cNvSpPr txBox="1">
            <a:spLocks/>
          </p:cNvSpPr>
          <p:nvPr/>
        </p:nvSpPr>
        <p:spPr>
          <a:xfrm>
            <a:off x="6758764" y="1450247"/>
            <a:ext cx="5557688" cy="2675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000" b="1" dirty="0">
                <a:latin typeface="Bahnschrift SemiCondensed" panose="020B0502040204020203" pitchFamily="34" charset="0"/>
              </a:rPr>
              <a:t>Modify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latin typeface="Bahnschrift SemiCondensed" panose="020B0502040204020203" pitchFamily="34" charset="0"/>
              </a:rPr>
              <a:t>Cut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latin typeface="Bahnschrift SemiCondensed" panose="020B0502040204020203" pitchFamily="34" charset="0"/>
              </a:rPr>
              <a:t>Copy</a:t>
            </a:r>
            <a:endParaRPr lang="en-US" sz="3200" dirty="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391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E8EAC14-44D2-4C42-A473-AED9D8C9B6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52782C-FCA7-4936-9598-689FEE38F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137" y="1154839"/>
            <a:ext cx="11672455" cy="1325563"/>
          </a:xfrm>
        </p:spPr>
        <p:txBody>
          <a:bodyPr>
            <a:normAutofit/>
          </a:bodyPr>
          <a:lstStyle/>
          <a:p>
            <a:r>
              <a:rPr lang="en-US" sz="5300" b="1" dirty="0">
                <a:latin typeface="Bahnschrift SemiCondensed" panose="020B0502040204020203" pitchFamily="34" charset="0"/>
              </a:rPr>
              <a:t>Advanced Training </a:t>
            </a:r>
            <a:r>
              <a:rPr lang="en-US" dirty="0">
                <a:latin typeface="Bahnschrift SemiCondensed" panose="020B0502040204020203" pitchFamily="34" charset="0"/>
              </a:rPr>
              <a:t>for </a:t>
            </a:r>
            <a:br>
              <a:rPr lang="en-US" dirty="0">
                <a:latin typeface="Bahnschrift SemiCondensed" panose="020B0502040204020203" pitchFamily="34" charset="0"/>
              </a:rPr>
            </a:br>
            <a:r>
              <a:rPr lang="en-US" sz="3600" dirty="0">
                <a:latin typeface="Bahnschrift SemiCondensed" panose="020B0502040204020203" pitchFamily="34" charset="0"/>
              </a:rPr>
              <a:t>those who already have basic knowledge of:</a:t>
            </a:r>
            <a:endParaRPr lang="en-US" dirty="0">
              <a:latin typeface="Bahnschrift SemiCondensed" panose="020B0502040204020203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DF825FF-9D72-4A4B-B03A-C0076295CAC9}"/>
              </a:ext>
            </a:extLst>
          </p:cNvPr>
          <p:cNvSpPr txBox="1">
            <a:spLocks/>
          </p:cNvSpPr>
          <p:nvPr/>
        </p:nvSpPr>
        <p:spPr>
          <a:xfrm>
            <a:off x="259772" y="2103437"/>
            <a:ext cx="116724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Bahnschrift SemiCondensed" panose="020B0502040204020203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10F157D-792C-4F42-920D-AA835995F2B9}"/>
              </a:ext>
            </a:extLst>
          </p:cNvPr>
          <p:cNvSpPr txBox="1">
            <a:spLocks/>
          </p:cNvSpPr>
          <p:nvPr/>
        </p:nvSpPr>
        <p:spPr>
          <a:xfrm>
            <a:off x="1520538" y="2754456"/>
            <a:ext cx="11672455" cy="3547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Bahnschrift SemiCondensed" panose="020B0502040204020203" pitchFamily="34" charset="0"/>
              </a:rPr>
              <a:t>Checking signals </a:t>
            </a:r>
            <a:r>
              <a:rPr lang="en-US" sz="2400" dirty="0">
                <a:latin typeface="Bahnschrift SemiCondensed" panose="020B0502040204020203" pitchFamily="34" charset="0"/>
              </a:rPr>
              <a:t>– Input / Output / Interlock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Bahnschrift SemiCondensed" panose="020B0502040204020203" pitchFamily="34" charset="0"/>
              </a:rPr>
              <a:t>Manually move the robot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Bahnschrift SemiCondensed" panose="020B0502040204020203" pitchFamily="34" charset="0"/>
              </a:rPr>
              <a:t>Teaching 4 (four) basic positions</a:t>
            </a:r>
            <a:r>
              <a:rPr lang="en-US" sz="2400" dirty="0">
                <a:latin typeface="Bahnschrift SemiCondensed" panose="020B0502040204020203" pitchFamily="34" charset="0"/>
              </a:rPr>
              <a:t> – Waiting / Takeout / Up / Release</a:t>
            </a:r>
            <a:endParaRPr lang="en-US" sz="3600" dirty="0">
              <a:latin typeface="Bahnschrift SemiCondensed" panose="020B0502040204020203" pitchFamily="34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Bahnschrift SemiCondensed" panose="020B0502040204020203" pitchFamily="34" charset="0"/>
              </a:rPr>
              <a:t>Parameter / Delay / Speed settings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874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5D896-4F1E-41D9-8054-D4D316B02CDC}"/>
              </a:ext>
            </a:extLst>
          </p:cNvPr>
          <p:cNvSpPr txBox="1">
            <a:spLocks/>
          </p:cNvSpPr>
          <p:nvPr/>
        </p:nvSpPr>
        <p:spPr>
          <a:xfrm>
            <a:off x="445384" y="1413397"/>
            <a:ext cx="11330266" cy="1247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300" b="1" cap="all" dirty="0">
                <a:latin typeface="Bahnschrift SemiCondensed" panose="020B0502040204020203" pitchFamily="34" charset="0"/>
              </a:rPr>
              <a:t>Adding </a:t>
            </a:r>
          </a:p>
          <a:p>
            <a:pPr algn="ctr"/>
            <a:r>
              <a:rPr lang="en-US" sz="5300" b="1" cap="all" dirty="0">
                <a:latin typeface="Bahnschrift SemiCondensed" panose="020B0502040204020203" pitchFamily="34" charset="0"/>
              </a:rPr>
              <a:t>Direct outputs / Pulse signals</a:t>
            </a:r>
            <a:endParaRPr lang="en-US" cap="all" dirty="0">
              <a:latin typeface="Bahnschrift SemiCondensed" panose="020B0502040204020203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4A9E637-4F77-439D-89C9-7DEEE0F752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9258214"/>
              </p:ext>
            </p:extLst>
          </p:nvPr>
        </p:nvGraphicFramePr>
        <p:xfrm>
          <a:off x="2931505" y="2781226"/>
          <a:ext cx="2551469" cy="2815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4E43E20-F0DE-4B9A-9B9A-291BCD96551E}"/>
              </a:ext>
            </a:extLst>
          </p:cNvPr>
          <p:cNvSpPr txBox="1"/>
          <p:nvPr/>
        </p:nvSpPr>
        <p:spPr>
          <a:xfrm>
            <a:off x="5318083" y="3702572"/>
            <a:ext cx="5025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Turn on / off a signal, </a:t>
            </a:r>
          </a:p>
          <a:p>
            <a:r>
              <a:rPr lang="en-US" dirty="0"/>
              <a:t>and it stays until there is OFF signal command.</a:t>
            </a:r>
          </a:p>
          <a:p>
            <a:r>
              <a:rPr lang="en-US" dirty="0"/>
              <a:t>Ex) Vacuum, Gripper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9EE413-8305-48F8-808B-85C1CEEB94F8}"/>
              </a:ext>
            </a:extLst>
          </p:cNvPr>
          <p:cNvSpPr txBox="1"/>
          <p:nvPr/>
        </p:nvSpPr>
        <p:spPr>
          <a:xfrm>
            <a:off x="5318083" y="4743838"/>
            <a:ext cx="4620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Turn on a signal, </a:t>
            </a:r>
          </a:p>
          <a:p>
            <a:r>
              <a:rPr lang="en-US" dirty="0"/>
              <a:t>and after certain time, it turns OFF.</a:t>
            </a:r>
          </a:p>
          <a:p>
            <a:r>
              <a:rPr lang="en-US" dirty="0"/>
              <a:t>Ex) Cutter, Vision sensor trigger</a:t>
            </a:r>
          </a:p>
        </p:txBody>
      </p:sp>
    </p:spTree>
    <p:extLst>
      <p:ext uri="{BB962C8B-B14F-4D97-AF65-F5344CB8AC3E}">
        <p14:creationId xmlns:p14="http://schemas.microsoft.com/office/powerpoint/2010/main" val="324560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C765D0-EEC8-4E72-9A9E-37B509FFD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">
                                            <p:graphicEl>
                                              <a:dgm id="{CDC765D0-EEC8-4E72-9A9E-37B509FFDD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977D78-295F-4178-A2D8-DF615BA8DC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89977D78-295F-4178-A2D8-DF615BA8DC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D8B757E-F34C-4B3D-AD53-F2939548A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8D8B757E-F34C-4B3D-AD53-F2939548A1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57750F2-8964-4DCB-81F3-1742BA1EC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graphicEl>
                                              <a:dgm id="{657750F2-8964-4DCB-81F3-1742BA1ECC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888BDC-F7CE-40C7-AB98-EF6F4C8061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1F888BDC-F7CE-40C7-AB98-EF6F4C8061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BEEE2E-4322-46C7-9962-B44B9D7CB392}"/>
              </a:ext>
            </a:extLst>
          </p:cNvPr>
          <p:cNvSpPr/>
          <p:nvPr/>
        </p:nvSpPr>
        <p:spPr>
          <a:xfrm>
            <a:off x="-28413" y="-37425"/>
            <a:ext cx="12191999" cy="6803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z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550D04-2ABD-4805-AD11-AAE6FB41250C}"/>
              </a:ext>
            </a:extLst>
          </p:cNvPr>
          <p:cNvSpPr/>
          <p:nvPr/>
        </p:nvSpPr>
        <p:spPr>
          <a:xfrm>
            <a:off x="143339" y="123478"/>
            <a:ext cx="4128459" cy="4434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FAADE2F3-4303-425C-BC9C-089D14418071}"/>
              </a:ext>
            </a:extLst>
          </p:cNvPr>
          <p:cNvSpPr/>
          <p:nvPr/>
        </p:nvSpPr>
        <p:spPr>
          <a:xfrm>
            <a:off x="3983765" y="123479"/>
            <a:ext cx="576064" cy="443431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B5C3C6-9355-40A1-BB78-A493EE843C95}"/>
              </a:ext>
            </a:extLst>
          </p:cNvPr>
          <p:cNvSpPr/>
          <p:nvPr/>
        </p:nvSpPr>
        <p:spPr>
          <a:xfrm rot="10800000" flipH="1" flipV="1">
            <a:off x="4800102" y="123479"/>
            <a:ext cx="6576484" cy="4434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D25DCE16-E948-46F4-B0A3-1BAD147BDD45}"/>
              </a:ext>
            </a:extLst>
          </p:cNvPr>
          <p:cNvSpPr/>
          <p:nvPr/>
        </p:nvSpPr>
        <p:spPr>
          <a:xfrm flipH="1" flipV="1">
            <a:off x="4512072" y="123478"/>
            <a:ext cx="576064" cy="443431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hyrobots\Desktop\이름 없음.png">
            <a:extLst>
              <a:ext uri="{FF2B5EF4-FFF2-40B4-BE49-F238E27FC236}">
                <a16:creationId xmlns:a16="http://schemas.microsoft.com/office/drawing/2014/main" id="{0706EF0D-4590-4FD1-AB4A-46EE8BA2B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45952"/>
            <a:ext cx="1872208" cy="51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54C5DC9-A35B-4FCD-9235-FEBD058D36AD}"/>
              </a:ext>
            </a:extLst>
          </p:cNvPr>
          <p:cNvSpPr/>
          <p:nvPr/>
        </p:nvSpPr>
        <p:spPr>
          <a:xfrm>
            <a:off x="11472597" y="123479"/>
            <a:ext cx="576064" cy="4434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DE062656-DD74-469F-B9D5-47C7D3A14DCA}"/>
              </a:ext>
            </a:extLst>
          </p:cNvPr>
          <p:cNvSpPr/>
          <p:nvPr/>
        </p:nvSpPr>
        <p:spPr>
          <a:xfrm rot="18267907">
            <a:off x="11876099" y="410923"/>
            <a:ext cx="127237" cy="147831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EBAB9B1-B1F4-408A-AD75-07EE669EC07C}"/>
              </a:ext>
            </a:extLst>
          </p:cNvPr>
          <p:cNvSpPr/>
          <p:nvPr/>
        </p:nvSpPr>
        <p:spPr>
          <a:xfrm rot="7674247">
            <a:off x="11970960" y="495366"/>
            <a:ext cx="166387" cy="14783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 descr="C:\Users\hyrobots\Desktop\hyrobotics.png">
            <a:extLst>
              <a:ext uri="{FF2B5EF4-FFF2-40B4-BE49-F238E27FC236}">
                <a16:creationId xmlns:a16="http://schemas.microsoft.com/office/drawing/2014/main" id="{E90AEA64-1458-4304-8C83-9A7AE2F638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3" t="8657" r="53371" b="50000"/>
          <a:stretch/>
        </p:blipFill>
        <p:spPr bwMode="auto">
          <a:xfrm>
            <a:off x="11513013" y="214584"/>
            <a:ext cx="495233" cy="24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9">
            <a:extLst>
              <a:ext uri="{FF2B5EF4-FFF2-40B4-BE49-F238E27FC236}">
                <a16:creationId xmlns:a16="http://schemas.microsoft.com/office/drawing/2014/main" id="{F3DD7DCA-F3AE-486C-A713-F15B930A5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4" name="Rectangle 28">
            <a:extLst>
              <a:ext uri="{FF2B5EF4-FFF2-40B4-BE49-F238E27FC236}">
                <a16:creationId xmlns:a16="http://schemas.microsoft.com/office/drawing/2014/main" id="{06A9E41A-C23B-4D11-A8CA-9A0E7D5A9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r"/>
                <a:tab pos="2700338" algn="ctr"/>
                <a:tab pos="5400675" algn="r"/>
              </a:tabLst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B76717-D8D1-4546-BD3B-69B5B98450B4}"/>
              </a:ext>
            </a:extLst>
          </p:cNvPr>
          <p:cNvSpPr txBox="1"/>
          <p:nvPr/>
        </p:nvSpPr>
        <p:spPr>
          <a:xfrm>
            <a:off x="4969794" y="107616"/>
            <a:ext cx="2885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Custom Programming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0F51876-F249-452A-8837-AA1A2CCBD3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339" y="1024109"/>
            <a:ext cx="6723569" cy="5278001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4D8B42C0-DFEC-426D-93CA-E7409F10BD8F}"/>
              </a:ext>
            </a:extLst>
          </p:cNvPr>
          <p:cNvSpPr txBox="1">
            <a:spLocks/>
          </p:cNvSpPr>
          <p:nvPr/>
        </p:nvSpPr>
        <p:spPr>
          <a:xfrm>
            <a:off x="6611872" y="1980029"/>
            <a:ext cx="5719547" cy="2242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Bahnschrift SemiCondensed" panose="020B0502040204020203" pitchFamily="34" charset="0"/>
              </a:rPr>
              <a:t>After moving to p0,</a:t>
            </a:r>
          </a:p>
          <a:p>
            <a:pPr algn="ctr"/>
            <a:endParaRPr lang="en-US" sz="2800" dirty="0">
              <a:latin typeface="Bahnschrift SemiCondensed" panose="020B0502040204020203" pitchFamily="34" charset="0"/>
            </a:endParaRPr>
          </a:p>
          <a:p>
            <a:pPr algn="ctr"/>
            <a:r>
              <a:rPr lang="en-US" sz="3200" b="1" dirty="0">
                <a:latin typeface="Bahnschrift SemiCondensed" panose="020B0502040204020203" pitchFamily="34" charset="0"/>
              </a:rPr>
              <a:t>“PULSE User Output1  ON </a:t>
            </a:r>
          </a:p>
          <a:p>
            <a:pPr algn="ctr"/>
            <a:r>
              <a:rPr lang="en-US" sz="3200" b="1" dirty="0">
                <a:latin typeface="Bahnschrift SemiCondensed" panose="020B0502040204020203" pitchFamily="34" charset="0"/>
              </a:rPr>
              <a:t>for 2sec”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A338053-5904-43A0-977D-9F03F42AD2F9}"/>
              </a:ext>
            </a:extLst>
          </p:cNvPr>
          <p:cNvSpPr txBox="1">
            <a:spLocks/>
          </p:cNvSpPr>
          <p:nvPr/>
        </p:nvSpPr>
        <p:spPr>
          <a:xfrm>
            <a:off x="6958936" y="4208874"/>
            <a:ext cx="5199588" cy="1045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i="1" dirty="0">
                <a:latin typeface="Bahnschrift SemiCondensed" panose="020B0502040204020203" pitchFamily="34" charset="0"/>
              </a:rPr>
              <a:t>User outputs are located in I/O box of the robot.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8E0AD18-F04C-48CA-A80A-180E2C5D15D3}"/>
              </a:ext>
            </a:extLst>
          </p:cNvPr>
          <p:cNvSpPr txBox="1">
            <a:spLocks/>
          </p:cNvSpPr>
          <p:nvPr/>
        </p:nvSpPr>
        <p:spPr>
          <a:xfrm>
            <a:off x="7074148" y="1375880"/>
            <a:ext cx="1028711" cy="46503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Case 2</a:t>
            </a:r>
          </a:p>
        </p:txBody>
      </p:sp>
    </p:spTree>
    <p:extLst>
      <p:ext uri="{BB962C8B-B14F-4D97-AF65-F5344CB8AC3E}">
        <p14:creationId xmlns:p14="http://schemas.microsoft.com/office/powerpoint/2010/main" val="4169694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BEEE2E-4322-46C7-9962-B44B9D7CB392}"/>
              </a:ext>
            </a:extLst>
          </p:cNvPr>
          <p:cNvSpPr/>
          <p:nvPr/>
        </p:nvSpPr>
        <p:spPr>
          <a:xfrm>
            <a:off x="-28413" y="-37425"/>
            <a:ext cx="12191999" cy="6803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z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550D04-2ABD-4805-AD11-AAE6FB41250C}"/>
              </a:ext>
            </a:extLst>
          </p:cNvPr>
          <p:cNvSpPr/>
          <p:nvPr/>
        </p:nvSpPr>
        <p:spPr>
          <a:xfrm>
            <a:off x="143339" y="123478"/>
            <a:ext cx="4128459" cy="4434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FAADE2F3-4303-425C-BC9C-089D14418071}"/>
              </a:ext>
            </a:extLst>
          </p:cNvPr>
          <p:cNvSpPr/>
          <p:nvPr/>
        </p:nvSpPr>
        <p:spPr>
          <a:xfrm>
            <a:off x="3983765" y="123479"/>
            <a:ext cx="576064" cy="443431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B5C3C6-9355-40A1-BB78-A493EE843C95}"/>
              </a:ext>
            </a:extLst>
          </p:cNvPr>
          <p:cNvSpPr/>
          <p:nvPr/>
        </p:nvSpPr>
        <p:spPr>
          <a:xfrm rot="10800000" flipH="1" flipV="1">
            <a:off x="4800102" y="123479"/>
            <a:ext cx="6576484" cy="4434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D25DCE16-E948-46F4-B0A3-1BAD147BDD45}"/>
              </a:ext>
            </a:extLst>
          </p:cNvPr>
          <p:cNvSpPr/>
          <p:nvPr/>
        </p:nvSpPr>
        <p:spPr>
          <a:xfrm flipH="1" flipV="1">
            <a:off x="4512072" y="123478"/>
            <a:ext cx="576064" cy="443431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hyrobots\Desktop\이름 없음.png">
            <a:extLst>
              <a:ext uri="{FF2B5EF4-FFF2-40B4-BE49-F238E27FC236}">
                <a16:creationId xmlns:a16="http://schemas.microsoft.com/office/drawing/2014/main" id="{0706EF0D-4590-4FD1-AB4A-46EE8BA2B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45952"/>
            <a:ext cx="1872208" cy="51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54C5DC9-A35B-4FCD-9235-FEBD058D36AD}"/>
              </a:ext>
            </a:extLst>
          </p:cNvPr>
          <p:cNvSpPr/>
          <p:nvPr/>
        </p:nvSpPr>
        <p:spPr>
          <a:xfrm>
            <a:off x="11472597" y="123479"/>
            <a:ext cx="576064" cy="4434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DE062656-DD74-469F-B9D5-47C7D3A14DCA}"/>
              </a:ext>
            </a:extLst>
          </p:cNvPr>
          <p:cNvSpPr/>
          <p:nvPr/>
        </p:nvSpPr>
        <p:spPr>
          <a:xfrm rot="18267907">
            <a:off x="11876099" y="410923"/>
            <a:ext cx="127237" cy="147831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EBAB9B1-B1F4-408A-AD75-07EE669EC07C}"/>
              </a:ext>
            </a:extLst>
          </p:cNvPr>
          <p:cNvSpPr/>
          <p:nvPr/>
        </p:nvSpPr>
        <p:spPr>
          <a:xfrm rot="7674247">
            <a:off x="11970960" y="495366"/>
            <a:ext cx="166387" cy="14783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 descr="C:\Users\hyrobots\Desktop\hyrobotics.png">
            <a:extLst>
              <a:ext uri="{FF2B5EF4-FFF2-40B4-BE49-F238E27FC236}">
                <a16:creationId xmlns:a16="http://schemas.microsoft.com/office/drawing/2014/main" id="{E90AEA64-1458-4304-8C83-9A7AE2F638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3" t="8657" r="53371" b="50000"/>
          <a:stretch/>
        </p:blipFill>
        <p:spPr bwMode="auto">
          <a:xfrm>
            <a:off x="11513013" y="214584"/>
            <a:ext cx="495233" cy="24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9">
            <a:extLst>
              <a:ext uri="{FF2B5EF4-FFF2-40B4-BE49-F238E27FC236}">
                <a16:creationId xmlns:a16="http://schemas.microsoft.com/office/drawing/2014/main" id="{F3DD7DCA-F3AE-486C-A713-F15B930A5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4" name="Rectangle 28">
            <a:extLst>
              <a:ext uri="{FF2B5EF4-FFF2-40B4-BE49-F238E27FC236}">
                <a16:creationId xmlns:a16="http://schemas.microsoft.com/office/drawing/2014/main" id="{06A9E41A-C23B-4D11-A8CA-9A0E7D5A9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r"/>
                <a:tab pos="2700338" algn="ctr"/>
                <a:tab pos="5400675" algn="r"/>
              </a:tabLst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B76717-D8D1-4546-BD3B-69B5B98450B4}"/>
              </a:ext>
            </a:extLst>
          </p:cNvPr>
          <p:cNvSpPr txBox="1"/>
          <p:nvPr/>
        </p:nvSpPr>
        <p:spPr>
          <a:xfrm>
            <a:off x="4969794" y="107616"/>
            <a:ext cx="2885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Custom Programming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A6AD2F-E798-420A-BD72-3FDFD99775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360" y="688861"/>
            <a:ext cx="4634434" cy="598614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C2F0A16-B40A-4FBF-954B-2955433D4AEC}"/>
              </a:ext>
            </a:extLst>
          </p:cNvPr>
          <p:cNvSpPr/>
          <p:nvPr/>
        </p:nvSpPr>
        <p:spPr>
          <a:xfrm>
            <a:off x="1818553" y="4622194"/>
            <a:ext cx="793748" cy="2808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4135772-83DB-4E62-A936-63EE8A85FD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6799" y="1856583"/>
            <a:ext cx="5715798" cy="128605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22A6FFF-FD9B-4D4C-90D3-5FC6FECA7E19}"/>
              </a:ext>
            </a:extLst>
          </p:cNvPr>
          <p:cNvSpPr/>
          <p:nvPr/>
        </p:nvSpPr>
        <p:spPr>
          <a:xfrm>
            <a:off x="5726819" y="2656436"/>
            <a:ext cx="1029577" cy="47121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AB7425-F87A-43C4-BAF5-7B9AB584DA4A}"/>
              </a:ext>
            </a:extLst>
          </p:cNvPr>
          <p:cNvSpPr/>
          <p:nvPr/>
        </p:nvSpPr>
        <p:spPr>
          <a:xfrm>
            <a:off x="263004" y="635389"/>
            <a:ext cx="4825132" cy="3501181"/>
          </a:xfrm>
          <a:prstGeom prst="rect">
            <a:avLst/>
          </a:prstGeom>
          <a:solidFill>
            <a:srgbClr val="FFFFFF">
              <a:alpha val="85098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6588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BEEE2E-4322-46C7-9962-B44B9D7CB392}"/>
              </a:ext>
            </a:extLst>
          </p:cNvPr>
          <p:cNvSpPr/>
          <p:nvPr/>
        </p:nvSpPr>
        <p:spPr>
          <a:xfrm>
            <a:off x="-28413" y="-37425"/>
            <a:ext cx="12191999" cy="6803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z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550D04-2ABD-4805-AD11-AAE6FB41250C}"/>
              </a:ext>
            </a:extLst>
          </p:cNvPr>
          <p:cNvSpPr/>
          <p:nvPr/>
        </p:nvSpPr>
        <p:spPr>
          <a:xfrm>
            <a:off x="143339" y="123478"/>
            <a:ext cx="4128459" cy="4434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FAADE2F3-4303-425C-BC9C-089D14418071}"/>
              </a:ext>
            </a:extLst>
          </p:cNvPr>
          <p:cNvSpPr/>
          <p:nvPr/>
        </p:nvSpPr>
        <p:spPr>
          <a:xfrm>
            <a:off x="3983765" y="123479"/>
            <a:ext cx="576064" cy="443431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B5C3C6-9355-40A1-BB78-A493EE843C95}"/>
              </a:ext>
            </a:extLst>
          </p:cNvPr>
          <p:cNvSpPr/>
          <p:nvPr/>
        </p:nvSpPr>
        <p:spPr>
          <a:xfrm rot="10800000" flipH="1" flipV="1">
            <a:off x="4800102" y="123479"/>
            <a:ext cx="6576484" cy="4434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D25DCE16-E948-46F4-B0A3-1BAD147BDD45}"/>
              </a:ext>
            </a:extLst>
          </p:cNvPr>
          <p:cNvSpPr/>
          <p:nvPr/>
        </p:nvSpPr>
        <p:spPr>
          <a:xfrm flipH="1" flipV="1">
            <a:off x="4512072" y="123478"/>
            <a:ext cx="576064" cy="443431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hyrobots\Desktop\이름 없음.png">
            <a:extLst>
              <a:ext uri="{FF2B5EF4-FFF2-40B4-BE49-F238E27FC236}">
                <a16:creationId xmlns:a16="http://schemas.microsoft.com/office/drawing/2014/main" id="{0706EF0D-4590-4FD1-AB4A-46EE8BA2B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45952"/>
            <a:ext cx="1872208" cy="51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54C5DC9-A35B-4FCD-9235-FEBD058D36AD}"/>
              </a:ext>
            </a:extLst>
          </p:cNvPr>
          <p:cNvSpPr/>
          <p:nvPr/>
        </p:nvSpPr>
        <p:spPr>
          <a:xfrm>
            <a:off x="11472597" y="123479"/>
            <a:ext cx="576064" cy="4434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DE062656-DD74-469F-B9D5-47C7D3A14DCA}"/>
              </a:ext>
            </a:extLst>
          </p:cNvPr>
          <p:cNvSpPr/>
          <p:nvPr/>
        </p:nvSpPr>
        <p:spPr>
          <a:xfrm rot="18267907">
            <a:off x="11876099" y="410923"/>
            <a:ext cx="127237" cy="147831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EBAB9B1-B1F4-408A-AD75-07EE669EC07C}"/>
              </a:ext>
            </a:extLst>
          </p:cNvPr>
          <p:cNvSpPr/>
          <p:nvPr/>
        </p:nvSpPr>
        <p:spPr>
          <a:xfrm rot="7674247">
            <a:off x="11970960" y="495366"/>
            <a:ext cx="166387" cy="14783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 descr="C:\Users\hyrobots\Desktop\hyrobotics.png">
            <a:extLst>
              <a:ext uri="{FF2B5EF4-FFF2-40B4-BE49-F238E27FC236}">
                <a16:creationId xmlns:a16="http://schemas.microsoft.com/office/drawing/2014/main" id="{E90AEA64-1458-4304-8C83-9A7AE2F638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3" t="8657" r="53371" b="50000"/>
          <a:stretch/>
        </p:blipFill>
        <p:spPr bwMode="auto">
          <a:xfrm>
            <a:off x="11513013" y="214584"/>
            <a:ext cx="495233" cy="24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9">
            <a:extLst>
              <a:ext uri="{FF2B5EF4-FFF2-40B4-BE49-F238E27FC236}">
                <a16:creationId xmlns:a16="http://schemas.microsoft.com/office/drawing/2014/main" id="{F3DD7DCA-F3AE-486C-A713-F15B930A5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14B150C-E384-408F-81AB-A6252383B1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655" y="790921"/>
            <a:ext cx="5706271" cy="4677428"/>
          </a:xfrm>
          <a:prstGeom prst="rect">
            <a:avLst/>
          </a:prstGeom>
        </p:spPr>
      </p:pic>
      <p:sp>
        <p:nvSpPr>
          <p:cNvPr id="14" name="Rectangle 28">
            <a:extLst>
              <a:ext uri="{FF2B5EF4-FFF2-40B4-BE49-F238E27FC236}">
                <a16:creationId xmlns:a16="http://schemas.microsoft.com/office/drawing/2014/main" id="{06A9E41A-C23B-4D11-A8CA-9A0E7D5A9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r"/>
                <a:tab pos="2700338" algn="ctr"/>
                <a:tab pos="5400675" algn="r"/>
              </a:tabLst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B76717-D8D1-4546-BD3B-69B5B98450B4}"/>
              </a:ext>
            </a:extLst>
          </p:cNvPr>
          <p:cNvSpPr txBox="1"/>
          <p:nvPr/>
        </p:nvSpPr>
        <p:spPr>
          <a:xfrm>
            <a:off x="4969794" y="107616"/>
            <a:ext cx="2885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Custom Programming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4A8C2F3-AC74-4EAD-BF0E-7CE060BFFE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1985" y="0"/>
            <a:ext cx="2651542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1905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A35319B-4843-49E2-9CDF-524BBA3761FF}"/>
              </a:ext>
            </a:extLst>
          </p:cNvPr>
          <p:cNvCxnSpPr>
            <a:cxnSpLocks/>
          </p:cNvCxnSpPr>
          <p:nvPr/>
        </p:nvCxnSpPr>
        <p:spPr>
          <a:xfrm>
            <a:off x="5602514" y="1233713"/>
            <a:ext cx="1411930" cy="11397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39D46135-8955-4B3D-9A59-6E312E4D256A}"/>
              </a:ext>
            </a:extLst>
          </p:cNvPr>
          <p:cNvSpPr/>
          <p:nvPr/>
        </p:nvSpPr>
        <p:spPr>
          <a:xfrm>
            <a:off x="15121" y="3129635"/>
            <a:ext cx="6158431" cy="3097756"/>
          </a:xfrm>
          <a:prstGeom prst="rect">
            <a:avLst/>
          </a:prstGeom>
          <a:solidFill>
            <a:srgbClr val="FFFFFF">
              <a:alpha val="85098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B9705F-FA2F-46F8-BD79-E310CB0923DE}"/>
              </a:ext>
            </a:extLst>
          </p:cNvPr>
          <p:cNvSpPr/>
          <p:nvPr/>
        </p:nvSpPr>
        <p:spPr>
          <a:xfrm>
            <a:off x="7265477" y="3660034"/>
            <a:ext cx="1245789" cy="32184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279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BEEE2E-4322-46C7-9962-B44B9D7CB392}"/>
              </a:ext>
            </a:extLst>
          </p:cNvPr>
          <p:cNvSpPr/>
          <p:nvPr/>
        </p:nvSpPr>
        <p:spPr>
          <a:xfrm>
            <a:off x="-28413" y="-37425"/>
            <a:ext cx="12191999" cy="6803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z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550D04-2ABD-4805-AD11-AAE6FB41250C}"/>
              </a:ext>
            </a:extLst>
          </p:cNvPr>
          <p:cNvSpPr/>
          <p:nvPr/>
        </p:nvSpPr>
        <p:spPr>
          <a:xfrm>
            <a:off x="143339" y="123478"/>
            <a:ext cx="4128459" cy="4434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FAADE2F3-4303-425C-BC9C-089D14418071}"/>
              </a:ext>
            </a:extLst>
          </p:cNvPr>
          <p:cNvSpPr/>
          <p:nvPr/>
        </p:nvSpPr>
        <p:spPr>
          <a:xfrm>
            <a:off x="3983765" y="123479"/>
            <a:ext cx="576064" cy="443431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B5C3C6-9355-40A1-BB78-A493EE843C95}"/>
              </a:ext>
            </a:extLst>
          </p:cNvPr>
          <p:cNvSpPr/>
          <p:nvPr/>
        </p:nvSpPr>
        <p:spPr>
          <a:xfrm rot="10800000" flipH="1" flipV="1">
            <a:off x="4800102" y="123479"/>
            <a:ext cx="6576484" cy="4434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D25DCE16-E948-46F4-B0A3-1BAD147BDD45}"/>
              </a:ext>
            </a:extLst>
          </p:cNvPr>
          <p:cNvSpPr/>
          <p:nvPr/>
        </p:nvSpPr>
        <p:spPr>
          <a:xfrm flipH="1" flipV="1">
            <a:off x="4512072" y="123478"/>
            <a:ext cx="576064" cy="443431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hyrobots\Desktop\이름 없음.png">
            <a:extLst>
              <a:ext uri="{FF2B5EF4-FFF2-40B4-BE49-F238E27FC236}">
                <a16:creationId xmlns:a16="http://schemas.microsoft.com/office/drawing/2014/main" id="{0706EF0D-4590-4FD1-AB4A-46EE8BA2B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45952"/>
            <a:ext cx="1872208" cy="51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54C5DC9-A35B-4FCD-9235-FEBD058D36AD}"/>
              </a:ext>
            </a:extLst>
          </p:cNvPr>
          <p:cNvSpPr/>
          <p:nvPr/>
        </p:nvSpPr>
        <p:spPr>
          <a:xfrm>
            <a:off x="11472597" y="123479"/>
            <a:ext cx="576064" cy="4434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DE062656-DD74-469F-B9D5-47C7D3A14DCA}"/>
              </a:ext>
            </a:extLst>
          </p:cNvPr>
          <p:cNvSpPr/>
          <p:nvPr/>
        </p:nvSpPr>
        <p:spPr>
          <a:xfrm rot="18267907">
            <a:off x="11876099" y="410923"/>
            <a:ext cx="127237" cy="147831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EBAB9B1-B1F4-408A-AD75-07EE669EC07C}"/>
              </a:ext>
            </a:extLst>
          </p:cNvPr>
          <p:cNvSpPr/>
          <p:nvPr/>
        </p:nvSpPr>
        <p:spPr>
          <a:xfrm rot="7674247">
            <a:off x="11970960" y="495366"/>
            <a:ext cx="166387" cy="14783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 descr="C:\Users\hyrobots\Desktop\hyrobotics.png">
            <a:extLst>
              <a:ext uri="{FF2B5EF4-FFF2-40B4-BE49-F238E27FC236}">
                <a16:creationId xmlns:a16="http://schemas.microsoft.com/office/drawing/2014/main" id="{E90AEA64-1458-4304-8C83-9A7AE2F638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3" t="8657" r="53371" b="50000"/>
          <a:stretch/>
        </p:blipFill>
        <p:spPr bwMode="auto">
          <a:xfrm>
            <a:off x="11513013" y="214584"/>
            <a:ext cx="495233" cy="24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9">
            <a:extLst>
              <a:ext uri="{FF2B5EF4-FFF2-40B4-BE49-F238E27FC236}">
                <a16:creationId xmlns:a16="http://schemas.microsoft.com/office/drawing/2014/main" id="{F3DD7DCA-F3AE-486C-A713-F15B930A5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4" name="Rectangle 28">
            <a:extLst>
              <a:ext uri="{FF2B5EF4-FFF2-40B4-BE49-F238E27FC236}">
                <a16:creationId xmlns:a16="http://schemas.microsoft.com/office/drawing/2014/main" id="{06A9E41A-C23B-4D11-A8CA-9A0E7D5A9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r"/>
                <a:tab pos="2700338" algn="ctr"/>
                <a:tab pos="5400675" algn="r"/>
              </a:tabLst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577F97-984B-48DF-A153-1115DC8B30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655" y="790921"/>
            <a:ext cx="5706271" cy="467742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BB76717-D8D1-4546-BD3B-69B5B98450B4}"/>
              </a:ext>
            </a:extLst>
          </p:cNvPr>
          <p:cNvSpPr txBox="1"/>
          <p:nvPr/>
        </p:nvSpPr>
        <p:spPr>
          <a:xfrm>
            <a:off x="4969794" y="107616"/>
            <a:ext cx="2885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Custom Programming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A35319B-4843-49E2-9CDF-524BBA3761FF}"/>
              </a:ext>
            </a:extLst>
          </p:cNvPr>
          <p:cNvCxnSpPr>
            <a:cxnSpLocks/>
          </p:cNvCxnSpPr>
          <p:nvPr/>
        </p:nvCxnSpPr>
        <p:spPr>
          <a:xfrm flipV="1">
            <a:off x="5088136" y="1304144"/>
            <a:ext cx="1897280" cy="28481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64362559-44C7-4A0E-ABBA-21927004AF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1477" y="986825"/>
            <a:ext cx="3105583" cy="962159"/>
          </a:xfrm>
          <a:prstGeom prst="rect">
            <a:avLst/>
          </a:prstGeom>
          <a:solidFill>
            <a:srgbClr val="000000">
              <a:shade val="95000"/>
            </a:srgbClr>
          </a:solidFill>
          <a:ln w="1905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74460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BEEE2E-4322-46C7-9962-B44B9D7CB392}"/>
              </a:ext>
            </a:extLst>
          </p:cNvPr>
          <p:cNvSpPr/>
          <p:nvPr/>
        </p:nvSpPr>
        <p:spPr>
          <a:xfrm>
            <a:off x="-28413" y="-37425"/>
            <a:ext cx="12191999" cy="6803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z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550D04-2ABD-4805-AD11-AAE6FB41250C}"/>
              </a:ext>
            </a:extLst>
          </p:cNvPr>
          <p:cNvSpPr/>
          <p:nvPr/>
        </p:nvSpPr>
        <p:spPr>
          <a:xfrm>
            <a:off x="143339" y="123478"/>
            <a:ext cx="4128459" cy="4434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FAADE2F3-4303-425C-BC9C-089D14418071}"/>
              </a:ext>
            </a:extLst>
          </p:cNvPr>
          <p:cNvSpPr/>
          <p:nvPr/>
        </p:nvSpPr>
        <p:spPr>
          <a:xfrm>
            <a:off x="3983765" y="123479"/>
            <a:ext cx="576064" cy="443431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B5C3C6-9355-40A1-BB78-A493EE843C95}"/>
              </a:ext>
            </a:extLst>
          </p:cNvPr>
          <p:cNvSpPr/>
          <p:nvPr/>
        </p:nvSpPr>
        <p:spPr>
          <a:xfrm rot="10800000" flipH="1" flipV="1">
            <a:off x="4800102" y="123479"/>
            <a:ext cx="6576484" cy="4434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D25DCE16-E948-46F4-B0A3-1BAD147BDD45}"/>
              </a:ext>
            </a:extLst>
          </p:cNvPr>
          <p:cNvSpPr/>
          <p:nvPr/>
        </p:nvSpPr>
        <p:spPr>
          <a:xfrm flipH="1" flipV="1">
            <a:off x="4512072" y="123478"/>
            <a:ext cx="576064" cy="443431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hyrobots\Desktop\이름 없음.png">
            <a:extLst>
              <a:ext uri="{FF2B5EF4-FFF2-40B4-BE49-F238E27FC236}">
                <a16:creationId xmlns:a16="http://schemas.microsoft.com/office/drawing/2014/main" id="{0706EF0D-4590-4FD1-AB4A-46EE8BA2B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45952"/>
            <a:ext cx="1872208" cy="51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54C5DC9-A35B-4FCD-9235-FEBD058D36AD}"/>
              </a:ext>
            </a:extLst>
          </p:cNvPr>
          <p:cNvSpPr/>
          <p:nvPr/>
        </p:nvSpPr>
        <p:spPr>
          <a:xfrm>
            <a:off x="11472597" y="123479"/>
            <a:ext cx="576064" cy="4434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DE062656-DD74-469F-B9D5-47C7D3A14DCA}"/>
              </a:ext>
            </a:extLst>
          </p:cNvPr>
          <p:cNvSpPr/>
          <p:nvPr/>
        </p:nvSpPr>
        <p:spPr>
          <a:xfrm rot="18267907">
            <a:off x="11876099" y="410923"/>
            <a:ext cx="127237" cy="147831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EBAB9B1-B1F4-408A-AD75-07EE669EC07C}"/>
              </a:ext>
            </a:extLst>
          </p:cNvPr>
          <p:cNvSpPr/>
          <p:nvPr/>
        </p:nvSpPr>
        <p:spPr>
          <a:xfrm rot="7674247">
            <a:off x="11970960" y="495366"/>
            <a:ext cx="166387" cy="14783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 descr="C:\Users\hyrobots\Desktop\hyrobotics.png">
            <a:extLst>
              <a:ext uri="{FF2B5EF4-FFF2-40B4-BE49-F238E27FC236}">
                <a16:creationId xmlns:a16="http://schemas.microsoft.com/office/drawing/2014/main" id="{E90AEA64-1458-4304-8C83-9A7AE2F638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3" t="8657" r="53371" b="50000"/>
          <a:stretch/>
        </p:blipFill>
        <p:spPr bwMode="auto">
          <a:xfrm>
            <a:off x="11513013" y="214584"/>
            <a:ext cx="495233" cy="24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9">
            <a:extLst>
              <a:ext uri="{FF2B5EF4-FFF2-40B4-BE49-F238E27FC236}">
                <a16:creationId xmlns:a16="http://schemas.microsoft.com/office/drawing/2014/main" id="{F3DD7DCA-F3AE-486C-A713-F15B930A5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4" name="Rectangle 28">
            <a:extLst>
              <a:ext uri="{FF2B5EF4-FFF2-40B4-BE49-F238E27FC236}">
                <a16:creationId xmlns:a16="http://schemas.microsoft.com/office/drawing/2014/main" id="{06A9E41A-C23B-4D11-A8CA-9A0E7D5A9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r"/>
                <a:tab pos="2700338" algn="ctr"/>
                <a:tab pos="5400675" algn="r"/>
              </a:tabLst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577F97-984B-48DF-A153-1115DC8B30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655" y="790921"/>
            <a:ext cx="5706271" cy="467742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BB76717-D8D1-4546-BD3B-69B5B98450B4}"/>
              </a:ext>
            </a:extLst>
          </p:cNvPr>
          <p:cNvSpPr txBox="1"/>
          <p:nvPr/>
        </p:nvSpPr>
        <p:spPr>
          <a:xfrm>
            <a:off x="4969794" y="107616"/>
            <a:ext cx="2885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Custom Programming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54D5674-5FDD-4F7D-8EC4-444102BF4FF7}"/>
              </a:ext>
            </a:extLst>
          </p:cNvPr>
          <p:cNvCxnSpPr>
            <a:cxnSpLocks/>
          </p:cNvCxnSpPr>
          <p:nvPr/>
        </p:nvCxnSpPr>
        <p:spPr>
          <a:xfrm>
            <a:off x="5588443" y="1948984"/>
            <a:ext cx="1277052" cy="92023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418588F0-9CA1-4887-973A-EE9A3EAA76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1477" y="2496223"/>
            <a:ext cx="3077004" cy="1543265"/>
          </a:xfrm>
          <a:prstGeom prst="rect">
            <a:avLst/>
          </a:prstGeom>
          <a:solidFill>
            <a:srgbClr val="000000">
              <a:shade val="95000"/>
            </a:srgbClr>
          </a:solidFill>
          <a:ln w="1905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8399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BEEE2E-4322-46C7-9962-B44B9D7CB392}"/>
              </a:ext>
            </a:extLst>
          </p:cNvPr>
          <p:cNvSpPr/>
          <p:nvPr/>
        </p:nvSpPr>
        <p:spPr>
          <a:xfrm>
            <a:off x="-28413" y="-37425"/>
            <a:ext cx="12191999" cy="6803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z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550D04-2ABD-4805-AD11-AAE6FB41250C}"/>
              </a:ext>
            </a:extLst>
          </p:cNvPr>
          <p:cNvSpPr/>
          <p:nvPr/>
        </p:nvSpPr>
        <p:spPr>
          <a:xfrm>
            <a:off x="143339" y="123478"/>
            <a:ext cx="4128459" cy="4434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FAADE2F3-4303-425C-BC9C-089D14418071}"/>
              </a:ext>
            </a:extLst>
          </p:cNvPr>
          <p:cNvSpPr/>
          <p:nvPr/>
        </p:nvSpPr>
        <p:spPr>
          <a:xfrm>
            <a:off x="3983765" y="123479"/>
            <a:ext cx="576064" cy="443431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B5C3C6-9355-40A1-BB78-A493EE843C95}"/>
              </a:ext>
            </a:extLst>
          </p:cNvPr>
          <p:cNvSpPr/>
          <p:nvPr/>
        </p:nvSpPr>
        <p:spPr>
          <a:xfrm rot="10800000" flipH="1" flipV="1">
            <a:off x="4800102" y="123479"/>
            <a:ext cx="6576484" cy="4434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D25DCE16-E948-46F4-B0A3-1BAD147BDD45}"/>
              </a:ext>
            </a:extLst>
          </p:cNvPr>
          <p:cNvSpPr/>
          <p:nvPr/>
        </p:nvSpPr>
        <p:spPr>
          <a:xfrm flipH="1" flipV="1">
            <a:off x="4512072" y="123478"/>
            <a:ext cx="576064" cy="443431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hyrobots\Desktop\이름 없음.png">
            <a:extLst>
              <a:ext uri="{FF2B5EF4-FFF2-40B4-BE49-F238E27FC236}">
                <a16:creationId xmlns:a16="http://schemas.microsoft.com/office/drawing/2014/main" id="{0706EF0D-4590-4FD1-AB4A-46EE8BA2B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45952"/>
            <a:ext cx="1872208" cy="51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54C5DC9-A35B-4FCD-9235-FEBD058D36AD}"/>
              </a:ext>
            </a:extLst>
          </p:cNvPr>
          <p:cNvSpPr/>
          <p:nvPr/>
        </p:nvSpPr>
        <p:spPr>
          <a:xfrm>
            <a:off x="11472597" y="123479"/>
            <a:ext cx="576064" cy="4434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DE062656-DD74-469F-B9D5-47C7D3A14DCA}"/>
              </a:ext>
            </a:extLst>
          </p:cNvPr>
          <p:cNvSpPr/>
          <p:nvPr/>
        </p:nvSpPr>
        <p:spPr>
          <a:xfrm rot="18267907">
            <a:off x="11876099" y="410923"/>
            <a:ext cx="127237" cy="147831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EBAB9B1-B1F4-408A-AD75-07EE669EC07C}"/>
              </a:ext>
            </a:extLst>
          </p:cNvPr>
          <p:cNvSpPr/>
          <p:nvPr/>
        </p:nvSpPr>
        <p:spPr>
          <a:xfrm rot="7674247">
            <a:off x="11970960" y="495366"/>
            <a:ext cx="166387" cy="14783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 descr="C:\Users\hyrobots\Desktop\hyrobotics.png">
            <a:extLst>
              <a:ext uri="{FF2B5EF4-FFF2-40B4-BE49-F238E27FC236}">
                <a16:creationId xmlns:a16="http://schemas.microsoft.com/office/drawing/2014/main" id="{E90AEA64-1458-4304-8C83-9A7AE2F638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3" t="8657" r="53371" b="50000"/>
          <a:stretch/>
        </p:blipFill>
        <p:spPr bwMode="auto">
          <a:xfrm>
            <a:off x="11513013" y="214584"/>
            <a:ext cx="495233" cy="24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9">
            <a:extLst>
              <a:ext uri="{FF2B5EF4-FFF2-40B4-BE49-F238E27FC236}">
                <a16:creationId xmlns:a16="http://schemas.microsoft.com/office/drawing/2014/main" id="{F3DD7DCA-F3AE-486C-A713-F15B930A5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4" name="Rectangle 28">
            <a:extLst>
              <a:ext uri="{FF2B5EF4-FFF2-40B4-BE49-F238E27FC236}">
                <a16:creationId xmlns:a16="http://schemas.microsoft.com/office/drawing/2014/main" id="{06A9E41A-C23B-4D11-A8CA-9A0E7D5A9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r"/>
                <a:tab pos="2700338" algn="ctr"/>
                <a:tab pos="5400675" algn="r"/>
              </a:tabLst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577F97-984B-48DF-A153-1115DC8B30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655" y="790921"/>
            <a:ext cx="5706271" cy="467742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BB76717-D8D1-4546-BD3B-69B5B98450B4}"/>
              </a:ext>
            </a:extLst>
          </p:cNvPr>
          <p:cNvSpPr txBox="1"/>
          <p:nvPr/>
        </p:nvSpPr>
        <p:spPr>
          <a:xfrm>
            <a:off x="4969794" y="107616"/>
            <a:ext cx="2885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Custom Programming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C449B1C-54F7-4634-A66A-E2F7A00D13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9124" y="3129635"/>
            <a:ext cx="2263516" cy="2530288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EC13F3C-4439-4DA4-8F2E-B229BE4D26B8}"/>
              </a:ext>
            </a:extLst>
          </p:cNvPr>
          <p:cNvCxnSpPr>
            <a:cxnSpLocks/>
          </p:cNvCxnSpPr>
          <p:nvPr/>
        </p:nvCxnSpPr>
        <p:spPr>
          <a:xfrm>
            <a:off x="4016369" y="1865025"/>
            <a:ext cx="3178910" cy="156397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120DA8A9-385C-4260-A7E5-CD5BC7A4B429}"/>
              </a:ext>
            </a:extLst>
          </p:cNvPr>
          <p:cNvSpPr txBox="1">
            <a:spLocks/>
          </p:cNvSpPr>
          <p:nvPr/>
        </p:nvSpPr>
        <p:spPr>
          <a:xfrm>
            <a:off x="6510256" y="1596196"/>
            <a:ext cx="4297180" cy="1392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latin typeface="Bahnschrift SemiCondensed" panose="020B0502040204020203" pitchFamily="34" charset="0"/>
              </a:rPr>
              <a:t>Enter 2, and press “OK”</a:t>
            </a:r>
            <a:endParaRPr lang="en-US" sz="3200" b="1" dirty="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0754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BEEE2E-4322-46C7-9962-B44B9D7CB392}"/>
              </a:ext>
            </a:extLst>
          </p:cNvPr>
          <p:cNvSpPr/>
          <p:nvPr/>
        </p:nvSpPr>
        <p:spPr>
          <a:xfrm>
            <a:off x="-28413" y="-37425"/>
            <a:ext cx="12191999" cy="6803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z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550D04-2ABD-4805-AD11-AAE6FB41250C}"/>
              </a:ext>
            </a:extLst>
          </p:cNvPr>
          <p:cNvSpPr/>
          <p:nvPr/>
        </p:nvSpPr>
        <p:spPr>
          <a:xfrm>
            <a:off x="143339" y="123478"/>
            <a:ext cx="4128459" cy="4434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FAADE2F3-4303-425C-BC9C-089D14418071}"/>
              </a:ext>
            </a:extLst>
          </p:cNvPr>
          <p:cNvSpPr/>
          <p:nvPr/>
        </p:nvSpPr>
        <p:spPr>
          <a:xfrm>
            <a:off x="3983765" y="123479"/>
            <a:ext cx="576064" cy="443431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B5C3C6-9355-40A1-BB78-A493EE843C95}"/>
              </a:ext>
            </a:extLst>
          </p:cNvPr>
          <p:cNvSpPr/>
          <p:nvPr/>
        </p:nvSpPr>
        <p:spPr>
          <a:xfrm rot="10800000" flipH="1" flipV="1">
            <a:off x="4800102" y="123479"/>
            <a:ext cx="6576484" cy="4434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D25DCE16-E948-46F4-B0A3-1BAD147BDD45}"/>
              </a:ext>
            </a:extLst>
          </p:cNvPr>
          <p:cNvSpPr/>
          <p:nvPr/>
        </p:nvSpPr>
        <p:spPr>
          <a:xfrm flipH="1" flipV="1">
            <a:off x="4512072" y="123478"/>
            <a:ext cx="576064" cy="443431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hyrobots\Desktop\이름 없음.png">
            <a:extLst>
              <a:ext uri="{FF2B5EF4-FFF2-40B4-BE49-F238E27FC236}">
                <a16:creationId xmlns:a16="http://schemas.microsoft.com/office/drawing/2014/main" id="{0706EF0D-4590-4FD1-AB4A-46EE8BA2B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45952"/>
            <a:ext cx="1872208" cy="51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54C5DC9-A35B-4FCD-9235-FEBD058D36AD}"/>
              </a:ext>
            </a:extLst>
          </p:cNvPr>
          <p:cNvSpPr/>
          <p:nvPr/>
        </p:nvSpPr>
        <p:spPr>
          <a:xfrm>
            <a:off x="11472597" y="123479"/>
            <a:ext cx="576064" cy="4434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DE062656-DD74-469F-B9D5-47C7D3A14DCA}"/>
              </a:ext>
            </a:extLst>
          </p:cNvPr>
          <p:cNvSpPr/>
          <p:nvPr/>
        </p:nvSpPr>
        <p:spPr>
          <a:xfrm rot="18267907">
            <a:off x="11876099" y="410923"/>
            <a:ext cx="127237" cy="147831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EBAB9B1-B1F4-408A-AD75-07EE669EC07C}"/>
              </a:ext>
            </a:extLst>
          </p:cNvPr>
          <p:cNvSpPr/>
          <p:nvPr/>
        </p:nvSpPr>
        <p:spPr>
          <a:xfrm rot="7674247">
            <a:off x="11970960" y="495366"/>
            <a:ext cx="166387" cy="14783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 descr="C:\Users\hyrobots\Desktop\hyrobotics.png">
            <a:extLst>
              <a:ext uri="{FF2B5EF4-FFF2-40B4-BE49-F238E27FC236}">
                <a16:creationId xmlns:a16="http://schemas.microsoft.com/office/drawing/2014/main" id="{E90AEA64-1458-4304-8C83-9A7AE2F638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3" t="8657" r="53371" b="50000"/>
          <a:stretch/>
        </p:blipFill>
        <p:spPr bwMode="auto">
          <a:xfrm>
            <a:off x="11513013" y="214584"/>
            <a:ext cx="495233" cy="24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9">
            <a:extLst>
              <a:ext uri="{FF2B5EF4-FFF2-40B4-BE49-F238E27FC236}">
                <a16:creationId xmlns:a16="http://schemas.microsoft.com/office/drawing/2014/main" id="{F3DD7DCA-F3AE-486C-A713-F15B930A5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4" name="Rectangle 28">
            <a:extLst>
              <a:ext uri="{FF2B5EF4-FFF2-40B4-BE49-F238E27FC236}">
                <a16:creationId xmlns:a16="http://schemas.microsoft.com/office/drawing/2014/main" id="{06A9E41A-C23B-4D11-A8CA-9A0E7D5A9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r"/>
                <a:tab pos="2700338" algn="ctr"/>
                <a:tab pos="5400675" algn="r"/>
              </a:tabLst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B76717-D8D1-4546-BD3B-69B5B98450B4}"/>
              </a:ext>
            </a:extLst>
          </p:cNvPr>
          <p:cNvSpPr txBox="1"/>
          <p:nvPr/>
        </p:nvSpPr>
        <p:spPr>
          <a:xfrm>
            <a:off x="4969794" y="107616"/>
            <a:ext cx="2885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Custom Programming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C2B6830-23BD-4B2B-800D-4ACB60506F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565" y="978430"/>
            <a:ext cx="6812374" cy="5140979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B98136C0-A447-4345-914A-C92DB033C68A}"/>
              </a:ext>
            </a:extLst>
          </p:cNvPr>
          <p:cNvSpPr txBox="1">
            <a:spLocks/>
          </p:cNvSpPr>
          <p:nvPr/>
        </p:nvSpPr>
        <p:spPr>
          <a:xfrm>
            <a:off x="7815330" y="2788761"/>
            <a:ext cx="3906527" cy="864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Bahnschrift SemiCondensed" panose="020B0502040204020203" pitchFamily="34" charset="0"/>
              </a:rPr>
              <a:t>User Output1 ON for 2sec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CDAD180-6D2F-4426-B67D-2DF2B66977F3}"/>
              </a:ext>
            </a:extLst>
          </p:cNvPr>
          <p:cNvSpPr txBox="1">
            <a:spLocks/>
          </p:cNvSpPr>
          <p:nvPr/>
        </p:nvSpPr>
        <p:spPr>
          <a:xfrm>
            <a:off x="7855456" y="2138019"/>
            <a:ext cx="1028711" cy="46503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Case 2</a:t>
            </a:r>
          </a:p>
        </p:txBody>
      </p:sp>
    </p:spTree>
    <p:extLst>
      <p:ext uri="{BB962C8B-B14F-4D97-AF65-F5344CB8AC3E}">
        <p14:creationId xmlns:p14="http://schemas.microsoft.com/office/powerpoint/2010/main" val="7345305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5D896-4F1E-41D9-8054-D4D316B02CDC}"/>
              </a:ext>
            </a:extLst>
          </p:cNvPr>
          <p:cNvSpPr txBox="1">
            <a:spLocks/>
          </p:cNvSpPr>
          <p:nvPr/>
        </p:nvSpPr>
        <p:spPr>
          <a:xfrm>
            <a:off x="1414073" y="1529511"/>
            <a:ext cx="9363856" cy="1247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j-ea"/>
                <a:cs typeface="+mj-cs"/>
              </a:rPr>
              <a:t>Adding wait time</a:t>
            </a:r>
            <a:endParaRPr kumimoji="0" lang="en-US" sz="44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SemiCondensed" panose="020B0502040204020203" pitchFamily="34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E43E20-F0DE-4B9A-9B9A-291BCD96551E}"/>
              </a:ext>
            </a:extLst>
          </p:cNvPr>
          <p:cNvSpPr txBox="1"/>
          <p:nvPr/>
        </p:nvSpPr>
        <p:spPr>
          <a:xfrm>
            <a:off x="3968255" y="3830289"/>
            <a:ext cx="5909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Simply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“Wait certain time”, and move on to the next line.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Ex) put delays before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proceeding to the next command line.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9EE413-8305-48F8-808B-85C1CEEB94F8}"/>
              </a:ext>
            </a:extLst>
          </p:cNvPr>
          <p:cNvSpPr txBox="1"/>
          <p:nvPr/>
        </p:nvSpPr>
        <p:spPr>
          <a:xfrm>
            <a:off x="4013225" y="4848768"/>
            <a:ext cx="7743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Stop and “Wait a certain Input signal” to be turned ON or OFF.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Ex) Wait OK signal from a vision sensor to proceed to the next command line.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3AD40BB-1A3C-4687-A51F-F2EA880B6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4738722"/>
              </p:ext>
            </p:extLst>
          </p:nvPr>
        </p:nvGraphicFramePr>
        <p:xfrm>
          <a:off x="1992229" y="2777418"/>
          <a:ext cx="1976026" cy="2815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8031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DCFA34-7EA7-471F-8DC3-462832B82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6CDCFA34-7EA7-471F-8DC3-462832B82B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881058C-F236-4270-9969-48264220C2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6881058C-F236-4270-9969-48264220C2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F6484E-0E21-4FBE-A38F-47C37967DD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graphicEl>
                                              <a:dgm id="{42F6484E-0E21-4FBE-A38F-47C37967DD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214DEC-B7F1-4313-8843-928AEECED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3C214DEC-B7F1-4313-8843-928AEECED6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0A501F1-FF74-4597-825E-6A66915AFE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B0A501F1-FF74-4597-825E-6A66915AFE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Graphic spid="6" grpId="0" uiExpand="1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BEEE2E-4322-46C7-9962-B44B9D7CB392}"/>
              </a:ext>
            </a:extLst>
          </p:cNvPr>
          <p:cNvSpPr/>
          <p:nvPr/>
        </p:nvSpPr>
        <p:spPr>
          <a:xfrm>
            <a:off x="-28413" y="-37425"/>
            <a:ext cx="12191999" cy="6803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z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550D04-2ABD-4805-AD11-AAE6FB41250C}"/>
              </a:ext>
            </a:extLst>
          </p:cNvPr>
          <p:cNvSpPr/>
          <p:nvPr/>
        </p:nvSpPr>
        <p:spPr>
          <a:xfrm>
            <a:off x="143339" y="123478"/>
            <a:ext cx="4128459" cy="4434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FAADE2F3-4303-425C-BC9C-089D14418071}"/>
              </a:ext>
            </a:extLst>
          </p:cNvPr>
          <p:cNvSpPr/>
          <p:nvPr/>
        </p:nvSpPr>
        <p:spPr>
          <a:xfrm>
            <a:off x="3983765" y="123479"/>
            <a:ext cx="576064" cy="443431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B5C3C6-9355-40A1-BB78-A493EE843C95}"/>
              </a:ext>
            </a:extLst>
          </p:cNvPr>
          <p:cNvSpPr/>
          <p:nvPr/>
        </p:nvSpPr>
        <p:spPr>
          <a:xfrm rot="10800000" flipH="1" flipV="1">
            <a:off x="4800102" y="123479"/>
            <a:ext cx="6576484" cy="4434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D25DCE16-E948-46F4-B0A3-1BAD147BDD45}"/>
              </a:ext>
            </a:extLst>
          </p:cNvPr>
          <p:cNvSpPr/>
          <p:nvPr/>
        </p:nvSpPr>
        <p:spPr>
          <a:xfrm flipH="1" flipV="1">
            <a:off x="4512072" y="123478"/>
            <a:ext cx="576064" cy="443431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hyrobots\Desktop\이름 없음.png">
            <a:extLst>
              <a:ext uri="{FF2B5EF4-FFF2-40B4-BE49-F238E27FC236}">
                <a16:creationId xmlns:a16="http://schemas.microsoft.com/office/drawing/2014/main" id="{0706EF0D-4590-4FD1-AB4A-46EE8BA2B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45952"/>
            <a:ext cx="1872208" cy="51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54C5DC9-A35B-4FCD-9235-FEBD058D36AD}"/>
              </a:ext>
            </a:extLst>
          </p:cNvPr>
          <p:cNvSpPr/>
          <p:nvPr/>
        </p:nvSpPr>
        <p:spPr>
          <a:xfrm>
            <a:off x="11472597" y="123479"/>
            <a:ext cx="576064" cy="4434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DE062656-DD74-469F-B9D5-47C7D3A14DCA}"/>
              </a:ext>
            </a:extLst>
          </p:cNvPr>
          <p:cNvSpPr/>
          <p:nvPr/>
        </p:nvSpPr>
        <p:spPr>
          <a:xfrm rot="18267907">
            <a:off x="11876099" y="410923"/>
            <a:ext cx="127237" cy="147831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EBAB9B1-B1F4-408A-AD75-07EE669EC07C}"/>
              </a:ext>
            </a:extLst>
          </p:cNvPr>
          <p:cNvSpPr/>
          <p:nvPr/>
        </p:nvSpPr>
        <p:spPr>
          <a:xfrm rot="7674247">
            <a:off x="11970960" y="495366"/>
            <a:ext cx="166387" cy="14783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 descr="C:\Users\hyrobots\Desktop\hyrobotics.png">
            <a:extLst>
              <a:ext uri="{FF2B5EF4-FFF2-40B4-BE49-F238E27FC236}">
                <a16:creationId xmlns:a16="http://schemas.microsoft.com/office/drawing/2014/main" id="{E90AEA64-1458-4304-8C83-9A7AE2F638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3" t="8657" r="53371" b="50000"/>
          <a:stretch/>
        </p:blipFill>
        <p:spPr bwMode="auto">
          <a:xfrm>
            <a:off x="11513013" y="214584"/>
            <a:ext cx="495233" cy="24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9">
            <a:extLst>
              <a:ext uri="{FF2B5EF4-FFF2-40B4-BE49-F238E27FC236}">
                <a16:creationId xmlns:a16="http://schemas.microsoft.com/office/drawing/2014/main" id="{F3DD7DCA-F3AE-486C-A713-F15B930A5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4" name="Rectangle 28">
            <a:extLst>
              <a:ext uri="{FF2B5EF4-FFF2-40B4-BE49-F238E27FC236}">
                <a16:creationId xmlns:a16="http://schemas.microsoft.com/office/drawing/2014/main" id="{06A9E41A-C23B-4D11-A8CA-9A0E7D5A9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r"/>
                <a:tab pos="2700338" algn="ctr"/>
                <a:tab pos="5400675" algn="r"/>
              </a:tabLst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B76717-D8D1-4546-BD3B-69B5B98450B4}"/>
              </a:ext>
            </a:extLst>
          </p:cNvPr>
          <p:cNvSpPr txBox="1"/>
          <p:nvPr/>
        </p:nvSpPr>
        <p:spPr>
          <a:xfrm>
            <a:off x="4969794" y="107616"/>
            <a:ext cx="2885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Custom Programming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98136C0-A447-4345-914A-C92DB033C68A}"/>
              </a:ext>
            </a:extLst>
          </p:cNvPr>
          <p:cNvSpPr txBox="1">
            <a:spLocks/>
          </p:cNvSpPr>
          <p:nvPr/>
        </p:nvSpPr>
        <p:spPr>
          <a:xfrm>
            <a:off x="5488550" y="1477480"/>
            <a:ext cx="5199588" cy="1531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latin typeface="Bahnschrift SemiCondensed" panose="020B0502040204020203" pitchFamily="34" charset="0"/>
              </a:rPr>
              <a:t>Put 2 sec. delay time </a:t>
            </a:r>
          </a:p>
          <a:p>
            <a:pPr algn="ctr"/>
            <a:r>
              <a:rPr lang="en-US" sz="3200" dirty="0">
                <a:latin typeface="Bahnschrift SemiCondensed" panose="020B0502040204020203" pitchFamily="34" charset="0"/>
              </a:rPr>
              <a:t>before moving to p0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B01DBED-83FE-4E8F-B75E-417E780478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053" y="653964"/>
            <a:ext cx="4745534" cy="615808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5A74F82-B2A5-45AA-B3A4-3ED2640B30A3}"/>
              </a:ext>
            </a:extLst>
          </p:cNvPr>
          <p:cNvSpPr/>
          <p:nvPr/>
        </p:nvSpPr>
        <p:spPr>
          <a:xfrm>
            <a:off x="1975050" y="4472294"/>
            <a:ext cx="960435" cy="2808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6C79590-1C3B-4C9E-BDAF-18B27DFA4D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5794" y="3593057"/>
            <a:ext cx="5687219" cy="1267002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4F564DD4-ADB8-4EA7-849C-494BCFD9837D}"/>
              </a:ext>
            </a:extLst>
          </p:cNvPr>
          <p:cNvSpPr txBox="1">
            <a:spLocks/>
          </p:cNvSpPr>
          <p:nvPr/>
        </p:nvSpPr>
        <p:spPr>
          <a:xfrm>
            <a:off x="5825794" y="952842"/>
            <a:ext cx="1028711" cy="46503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Case 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BC9F75C-882B-439F-B147-0E9FA006C85F}"/>
              </a:ext>
            </a:extLst>
          </p:cNvPr>
          <p:cNvSpPr/>
          <p:nvPr/>
        </p:nvSpPr>
        <p:spPr>
          <a:xfrm>
            <a:off x="5796766" y="4416709"/>
            <a:ext cx="960435" cy="42883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598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857C5F2-B7C4-4E1C-AB90-E3B6F5368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9BD0B3-6F26-4330-A872-1AADC2CAB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78" y="1035334"/>
            <a:ext cx="10515600" cy="1325564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1|</a:t>
            </a:r>
            <a:r>
              <a:rPr lang="en-US" dirty="0"/>
              <a:t> Custom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BD005-48CB-4D08-AB81-ECAF9DBEE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6341" y="2204887"/>
            <a:ext cx="10515600" cy="2095214"/>
          </a:xfrm>
        </p:spPr>
        <p:txBody>
          <a:bodyPr>
            <a:normAutofit/>
          </a:bodyPr>
          <a:lstStyle/>
          <a:p>
            <a:r>
              <a:rPr lang="en-US" dirty="0"/>
              <a:t>Adding Positions</a:t>
            </a:r>
          </a:p>
          <a:p>
            <a:r>
              <a:rPr lang="en-US" dirty="0"/>
              <a:t>Adding Direct Output / Pulse command</a:t>
            </a:r>
          </a:p>
          <a:p>
            <a:r>
              <a:rPr lang="en-US" dirty="0"/>
              <a:t>Adding Delay time</a:t>
            </a:r>
          </a:p>
          <a:p>
            <a:r>
              <a:rPr lang="en-US" dirty="0"/>
              <a:t>Adding Wait Input signal command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820A73C-3DBE-411A-B043-3A3316CD9B72}"/>
              </a:ext>
            </a:extLst>
          </p:cNvPr>
          <p:cNvSpPr txBox="1">
            <a:spLocks/>
          </p:cNvSpPr>
          <p:nvPr/>
        </p:nvSpPr>
        <p:spPr>
          <a:xfrm>
            <a:off x="810478" y="4300101"/>
            <a:ext cx="11949552" cy="1325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 Rounded MT Bold" panose="020F0704030504030204" pitchFamily="34" charset="0"/>
              </a:rPr>
              <a:t>2|</a:t>
            </a:r>
            <a:r>
              <a:rPr lang="en-US" dirty="0"/>
              <a:t> Connecting USB Thumb drive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4680DA-939E-45C3-AA4E-51C2D47F152F}"/>
              </a:ext>
            </a:extLst>
          </p:cNvPr>
          <p:cNvSpPr txBox="1">
            <a:spLocks/>
          </p:cNvSpPr>
          <p:nvPr/>
        </p:nvSpPr>
        <p:spPr>
          <a:xfrm>
            <a:off x="810478" y="5646275"/>
            <a:ext cx="11949552" cy="823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 Rounded MT Bold" panose="020F0704030504030204" pitchFamily="34" charset="0"/>
              </a:rPr>
              <a:t>3|</a:t>
            </a:r>
            <a:r>
              <a:rPr lang="en-US" dirty="0"/>
              <a:t> Hidden Menus in Lv. 16 Administrator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AF83A0-1D0B-4427-B184-DAD0BEA273D9}"/>
              </a:ext>
            </a:extLst>
          </p:cNvPr>
          <p:cNvSpPr txBox="1"/>
          <p:nvPr/>
        </p:nvSpPr>
        <p:spPr>
          <a:xfrm>
            <a:off x="6732657" y="980968"/>
            <a:ext cx="5026382" cy="690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2400" cap="all" dirty="0">
                <a:latin typeface="Arial Black" panose="020B0A04020102020204" pitchFamily="34" charset="0"/>
              </a:rPr>
              <a:t>EPIK / UNIK </a:t>
            </a:r>
          </a:p>
          <a:p>
            <a:pPr algn="r">
              <a:lnSpc>
                <a:spcPct val="80000"/>
              </a:lnSpc>
            </a:pPr>
            <a:r>
              <a:rPr lang="en-US" sz="2400" cap="all" dirty="0">
                <a:latin typeface="Arial Black" panose="020B0A04020102020204" pitchFamily="34" charset="0"/>
              </a:rPr>
              <a:t>advanced Training</a:t>
            </a:r>
            <a:endParaRPr lang="en-US" sz="2800" cap="all" dirty="0">
              <a:latin typeface="Arial Black" panose="020B0A04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94C74F-E5DC-411C-8CAF-65EC95556C75}"/>
              </a:ext>
            </a:extLst>
          </p:cNvPr>
          <p:cNvSpPr txBox="1"/>
          <p:nvPr/>
        </p:nvSpPr>
        <p:spPr>
          <a:xfrm>
            <a:off x="8668855" y="125725"/>
            <a:ext cx="3433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cap="all" dirty="0">
                <a:solidFill>
                  <a:srgbClr val="0070C0"/>
                </a:solidFill>
                <a:latin typeface="Arial Black" panose="020B0A04020102020204" pitchFamily="34" charset="0"/>
              </a:rPr>
              <a:t>INDEX</a:t>
            </a:r>
          </a:p>
        </p:txBody>
      </p:sp>
    </p:spTree>
    <p:extLst>
      <p:ext uri="{BB962C8B-B14F-4D97-AF65-F5344CB8AC3E}">
        <p14:creationId xmlns:p14="http://schemas.microsoft.com/office/powerpoint/2010/main" val="21230861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BEEE2E-4322-46C7-9962-B44B9D7CB392}"/>
              </a:ext>
            </a:extLst>
          </p:cNvPr>
          <p:cNvSpPr/>
          <p:nvPr/>
        </p:nvSpPr>
        <p:spPr>
          <a:xfrm>
            <a:off x="-28413" y="-37425"/>
            <a:ext cx="12191999" cy="6803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z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550D04-2ABD-4805-AD11-AAE6FB41250C}"/>
              </a:ext>
            </a:extLst>
          </p:cNvPr>
          <p:cNvSpPr/>
          <p:nvPr/>
        </p:nvSpPr>
        <p:spPr>
          <a:xfrm>
            <a:off x="143339" y="123478"/>
            <a:ext cx="4128459" cy="4434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FAADE2F3-4303-425C-BC9C-089D14418071}"/>
              </a:ext>
            </a:extLst>
          </p:cNvPr>
          <p:cNvSpPr/>
          <p:nvPr/>
        </p:nvSpPr>
        <p:spPr>
          <a:xfrm>
            <a:off x="3983765" y="123479"/>
            <a:ext cx="576064" cy="443431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B5C3C6-9355-40A1-BB78-A493EE843C95}"/>
              </a:ext>
            </a:extLst>
          </p:cNvPr>
          <p:cNvSpPr/>
          <p:nvPr/>
        </p:nvSpPr>
        <p:spPr>
          <a:xfrm rot="10800000" flipH="1" flipV="1">
            <a:off x="4800102" y="123479"/>
            <a:ext cx="6576484" cy="4434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D25DCE16-E948-46F4-B0A3-1BAD147BDD45}"/>
              </a:ext>
            </a:extLst>
          </p:cNvPr>
          <p:cNvSpPr/>
          <p:nvPr/>
        </p:nvSpPr>
        <p:spPr>
          <a:xfrm flipH="1" flipV="1">
            <a:off x="4512072" y="123478"/>
            <a:ext cx="576064" cy="443431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hyrobots\Desktop\이름 없음.png">
            <a:extLst>
              <a:ext uri="{FF2B5EF4-FFF2-40B4-BE49-F238E27FC236}">
                <a16:creationId xmlns:a16="http://schemas.microsoft.com/office/drawing/2014/main" id="{0706EF0D-4590-4FD1-AB4A-46EE8BA2B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45952"/>
            <a:ext cx="1872208" cy="51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54C5DC9-A35B-4FCD-9235-FEBD058D36AD}"/>
              </a:ext>
            </a:extLst>
          </p:cNvPr>
          <p:cNvSpPr/>
          <p:nvPr/>
        </p:nvSpPr>
        <p:spPr>
          <a:xfrm>
            <a:off x="11472597" y="123479"/>
            <a:ext cx="576064" cy="4434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DE062656-DD74-469F-B9D5-47C7D3A14DCA}"/>
              </a:ext>
            </a:extLst>
          </p:cNvPr>
          <p:cNvSpPr/>
          <p:nvPr/>
        </p:nvSpPr>
        <p:spPr>
          <a:xfrm rot="18267907">
            <a:off x="11876099" y="410923"/>
            <a:ext cx="127237" cy="147831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EBAB9B1-B1F4-408A-AD75-07EE669EC07C}"/>
              </a:ext>
            </a:extLst>
          </p:cNvPr>
          <p:cNvSpPr/>
          <p:nvPr/>
        </p:nvSpPr>
        <p:spPr>
          <a:xfrm rot="7674247">
            <a:off x="11970960" y="495366"/>
            <a:ext cx="166387" cy="14783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 descr="C:\Users\hyrobots\Desktop\hyrobotics.png">
            <a:extLst>
              <a:ext uri="{FF2B5EF4-FFF2-40B4-BE49-F238E27FC236}">
                <a16:creationId xmlns:a16="http://schemas.microsoft.com/office/drawing/2014/main" id="{E90AEA64-1458-4304-8C83-9A7AE2F638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3" t="8657" r="53371" b="50000"/>
          <a:stretch/>
        </p:blipFill>
        <p:spPr bwMode="auto">
          <a:xfrm>
            <a:off x="11513013" y="214584"/>
            <a:ext cx="495233" cy="24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9">
            <a:extLst>
              <a:ext uri="{FF2B5EF4-FFF2-40B4-BE49-F238E27FC236}">
                <a16:creationId xmlns:a16="http://schemas.microsoft.com/office/drawing/2014/main" id="{F3DD7DCA-F3AE-486C-A713-F15B930A5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4" name="Rectangle 28">
            <a:extLst>
              <a:ext uri="{FF2B5EF4-FFF2-40B4-BE49-F238E27FC236}">
                <a16:creationId xmlns:a16="http://schemas.microsoft.com/office/drawing/2014/main" id="{06A9E41A-C23B-4D11-A8CA-9A0E7D5A9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r"/>
                <a:tab pos="2700338" algn="ctr"/>
                <a:tab pos="5400675" algn="r"/>
              </a:tabLst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B76717-D8D1-4546-BD3B-69B5B98450B4}"/>
              </a:ext>
            </a:extLst>
          </p:cNvPr>
          <p:cNvSpPr txBox="1"/>
          <p:nvPr/>
        </p:nvSpPr>
        <p:spPr>
          <a:xfrm>
            <a:off x="4969794" y="107616"/>
            <a:ext cx="2885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Custom Programming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5A74F82-B2A5-45AA-B3A4-3ED2640B30A3}"/>
              </a:ext>
            </a:extLst>
          </p:cNvPr>
          <p:cNvSpPr/>
          <p:nvPr/>
        </p:nvSpPr>
        <p:spPr>
          <a:xfrm>
            <a:off x="1975050" y="4472294"/>
            <a:ext cx="960435" cy="2808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7A150D-4ECE-40ED-98AF-DDEE6007FE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165" y="1042966"/>
            <a:ext cx="5658640" cy="49155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D2E400D-76F3-4033-A318-32CA0A09FA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6678" y="1326846"/>
            <a:ext cx="3778556" cy="4204308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003D706-4982-4793-94D3-5A450C04CD8C}"/>
              </a:ext>
            </a:extLst>
          </p:cNvPr>
          <p:cNvCxnSpPr>
            <a:cxnSpLocks/>
          </p:cNvCxnSpPr>
          <p:nvPr/>
        </p:nvCxnSpPr>
        <p:spPr>
          <a:xfrm>
            <a:off x="3926428" y="1505264"/>
            <a:ext cx="2954057" cy="89316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1749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BEEE2E-4322-46C7-9962-B44B9D7CB392}"/>
              </a:ext>
            </a:extLst>
          </p:cNvPr>
          <p:cNvSpPr/>
          <p:nvPr/>
        </p:nvSpPr>
        <p:spPr>
          <a:xfrm>
            <a:off x="-28413" y="-37425"/>
            <a:ext cx="12191999" cy="6803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z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550D04-2ABD-4805-AD11-AAE6FB41250C}"/>
              </a:ext>
            </a:extLst>
          </p:cNvPr>
          <p:cNvSpPr/>
          <p:nvPr/>
        </p:nvSpPr>
        <p:spPr>
          <a:xfrm>
            <a:off x="143339" y="123478"/>
            <a:ext cx="4128459" cy="4434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FAADE2F3-4303-425C-BC9C-089D14418071}"/>
              </a:ext>
            </a:extLst>
          </p:cNvPr>
          <p:cNvSpPr/>
          <p:nvPr/>
        </p:nvSpPr>
        <p:spPr>
          <a:xfrm>
            <a:off x="3983765" y="123479"/>
            <a:ext cx="576064" cy="443431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B5C3C6-9355-40A1-BB78-A493EE843C95}"/>
              </a:ext>
            </a:extLst>
          </p:cNvPr>
          <p:cNvSpPr/>
          <p:nvPr/>
        </p:nvSpPr>
        <p:spPr>
          <a:xfrm rot="10800000" flipH="1" flipV="1">
            <a:off x="4800102" y="123479"/>
            <a:ext cx="6576484" cy="4434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D25DCE16-E948-46F4-B0A3-1BAD147BDD45}"/>
              </a:ext>
            </a:extLst>
          </p:cNvPr>
          <p:cNvSpPr/>
          <p:nvPr/>
        </p:nvSpPr>
        <p:spPr>
          <a:xfrm flipH="1" flipV="1">
            <a:off x="4512072" y="123478"/>
            <a:ext cx="576064" cy="443431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hyrobots\Desktop\이름 없음.png">
            <a:extLst>
              <a:ext uri="{FF2B5EF4-FFF2-40B4-BE49-F238E27FC236}">
                <a16:creationId xmlns:a16="http://schemas.microsoft.com/office/drawing/2014/main" id="{0706EF0D-4590-4FD1-AB4A-46EE8BA2B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45952"/>
            <a:ext cx="1872208" cy="51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54C5DC9-A35B-4FCD-9235-FEBD058D36AD}"/>
              </a:ext>
            </a:extLst>
          </p:cNvPr>
          <p:cNvSpPr/>
          <p:nvPr/>
        </p:nvSpPr>
        <p:spPr>
          <a:xfrm>
            <a:off x="11472597" y="123479"/>
            <a:ext cx="576064" cy="4434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DE062656-DD74-469F-B9D5-47C7D3A14DCA}"/>
              </a:ext>
            </a:extLst>
          </p:cNvPr>
          <p:cNvSpPr/>
          <p:nvPr/>
        </p:nvSpPr>
        <p:spPr>
          <a:xfrm rot="18267907">
            <a:off x="11876099" y="410923"/>
            <a:ext cx="127237" cy="147831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EBAB9B1-B1F4-408A-AD75-07EE669EC07C}"/>
              </a:ext>
            </a:extLst>
          </p:cNvPr>
          <p:cNvSpPr/>
          <p:nvPr/>
        </p:nvSpPr>
        <p:spPr>
          <a:xfrm rot="7674247">
            <a:off x="11970960" y="495366"/>
            <a:ext cx="166387" cy="14783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 descr="C:\Users\hyrobots\Desktop\hyrobotics.png">
            <a:extLst>
              <a:ext uri="{FF2B5EF4-FFF2-40B4-BE49-F238E27FC236}">
                <a16:creationId xmlns:a16="http://schemas.microsoft.com/office/drawing/2014/main" id="{E90AEA64-1458-4304-8C83-9A7AE2F638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3" t="8657" r="53371" b="50000"/>
          <a:stretch/>
        </p:blipFill>
        <p:spPr bwMode="auto">
          <a:xfrm>
            <a:off x="11513013" y="214584"/>
            <a:ext cx="495233" cy="24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9">
            <a:extLst>
              <a:ext uri="{FF2B5EF4-FFF2-40B4-BE49-F238E27FC236}">
                <a16:creationId xmlns:a16="http://schemas.microsoft.com/office/drawing/2014/main" id="{F3DD7DCA-F3AE-486C-A713-F15B930A5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4" name="Rectangle 28">
            <a:extLst>
              <a:ext uri="{FF2B5EF4-FFF2-40B4-BE49-F238E27FC236}">
                <a16:creationId xmlns:a16="http://schemas.microsoft.com/office/drawing/2014/main" id="{06A9E41A-C23B-4D11-A8CA-9A0E7D5A9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r"/>
                <a:tab pos="2700338" algn="ctr"/>
                <a:tab pos="5400675" algn="r"/>
              </a:tabLst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B76717-D8D1-4546-BD3B-69B5B98450B4}"/>
              </a:ext>
            </a:extLst>
          </p:cNvPr>
          <p:cNvSpPr txBox="1"/>
          <p:nvPr/>
        </p:nvSpPr>
        <p:spPr>
          <a:xfrm>
            <a:off x="4969794" y="107616"/>
            <a:ext cx="2885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Custom Programming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5A74F82-B2A5-45AA-B3A4-3ED2640B30A3}"/>
              </a:ext>
            </a:extLst>
          </p:cNvPr>
          <p:cNvSpPr/>
          <p:nvPr/>
        </p:nvSpPr>
        <p:spPr>
          <a:xfrm>
            <a:off x="1975050" y="4472294"/>
            <a:ext cx="960435" cy="2808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F4A76AA-F6C1-4DF0-8252-EACF07FBAD9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2567"/>
          <a:stretch/>
        </p:blipFill>
        <p:spPr>
          <a:xfrm>
            <a:off x="143339" y="819727"/>
            <a:ext cx="5687219" cy="4558678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14A541FD-FA25-4BDF-92C1-779DC650C007}"/>
              </a:ext>
            </a:extLst>
          </p:cNvPr>
          <p:cNvSpPr txBox="1">
            <a:spLocks/>
          </p:cNvSpPr>
          <p:nvPr/>
        </p:nvSpPr>
        <p:spPr>
          <a:xfrm>
            <a:off x="5488550" y="1622655"/>
            <a:ext cx="5199588" cy="1531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latin typeface="Bahnschrift SemiCondensed" panose="020B0502040204020203" pitchFamily="34" charset="0"/>
              </a:rPr>
              <a:t>Wait Time 2 sec is added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01A7ED4-CAC9-4389-88EE-67019285A229}"/>
              </a:ext>
            </a:extLst>
          </p:cNvPr>
          <p:cNvSpPr txBox="1">
            <a:spLocks/>
          </p:cNvSpPr>
          <p:nvPr/>
        </p:nvSpPr>
        <p:spPr>
          <a:xfrm>
            <a:off x="6096000" y="1594309"/>
            <a:ext cx="1028711" cy="46503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Case 3</a:t>
            </a:r>
          </a:p>
        </p:txBody>
      </p:sp>
    </p:spTree>
    <p:extLst>
      <p:ext uri="{BB962C8B-B14F-4D97-AF65-F5344CB8AC3E}">
        <p14:creationId xmlns:p14="http://schemas.microsoft.com/office/powerpoint/2010/main" val="22597639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BEEE2E-4322-46C7-9962-B44B9D7CB392}"/>
              </a:ext>
            </a:extLst>
          </p:cNvPr>
          <p:cNvSpPr/>
          <p:nvPr/>
        </p:nvSpPr>
        <p:spPr>
          <a:xfrm>
            <a:off x="-28413" y="-37425"/>
            <a:ext cx="12191999" cy="6803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z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550D04-2ABD-4805-AD11-AAE6FB41250C}"/>
              </a:ext>
            </a:extLst>
          </p:cNvPr>
          <p:cNvSpPr/>
          <p:nvPr/>
        </p:nvSpPr>
        <p:spPr>
          <a:xfrm>
            <a:off x="143339" y="123478"/>
            <a:ext cx="4128459" cy="4434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FAADE2F3-4303-425C-BC9C-089D14418071}"/>
              </a:ext>
            </a:extLst>
          </p:cNvPr>
          <p:cNvSpPr/>
          <p:nvPr/>
        </p:nvSpPr>
        <p:spPr>
          <a:xfrm>
            <a:off x="3983765" y="123479"/>
            <a:ext cx="576064" cy="443431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B5C3C6-9355-40A1-BB78-A493EE843C95}"/>
              </a:ext>
            </a:extLst>
          </p:cNvPr>
          <p:cNvSpPr/>
          <p:nvPr/>
        </p:nvSpPr>
        <p:spPr>
          <a:xfrm rot="10800000" flipH="1" flipV="1">
            <a:off x="4800102" y="123479"/>
            <a:ext cx="6576484" cy="4434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D25DCE16-E948-46F4-B0A3-1BAD147BDD45}"/>
              </a:ext>
            </a:extLst>
          </p:cNvPr>
          <p:cNvSpPr/>
          <p:nvPr/>
        </p:nvSpPr>
        <p:spPr>
          <a:xfrm flipH="1" flipV="1">
            <a:off x="4512072" y="123478"/>
            <a:ext cx="576064" cy="443431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hyrobots\Desktop\이름 없음.png">
            <a:extLst>
              <a:ext uri="{FF2B5EF4-FFF2-40B4-BE49-F238E27FC236}">
                <a16:creationId xmlns:a16="http://schemas.microsoft.com/office/drawing/2014/main" id="{0706EF0D-4590-4FD1-AB4A-46EE8BA2B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45952"/>
            <a:ext cx="1872208" cy="51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54C5DC9-A35B-4FCD-9235-FEBD058D36AD}"/>
              </a:ext>
            </a:extLst>
          </p:cNvPr>
          <p:cNvSpPr/>
          <p:nvPr/>
        </p:nvSpPr>
        <p:spPr>
          <a:xfrm>
            <a:off x="11472597" y="123479"/>
            <a:ext cx="576064" cy="4434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DE062656-DD74-469F-B9D5-47C7D3A14DCA}"/>
              </a:ext>
            </a:extLst>
          </p:cNvPr>
          <p:cNvSpPr/>
          <p:nvPr/>
        </p:nvSpPr>
        <p:spPr>
          <a:xfrm rot="18267907">
            <a:off x="11876099" y="410923"/>
            <a:ext cx="127237" cy="147831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EBAB9B1-B1F4-408A-AD75-07EE669EC07C}"/>
              </a:ext>
            </a:extLst>
          </p:cNvPr>
          <p:cNvSpPr/>
          <p:nvPr/>
        </p:nvSpPr>
        <p:spPr>
          <a:xfrm rot="7674247">
            <a:off x="11970960" y="495366"/>
            <a:ext cx="166387" cy="14783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 descr="C:\Users\hyrobots\Desktop\hyrobotics.png">
            <a:extLst>
              <a:ext uri="{FF2B5EF4-FFF2-40B4-BE49-F238E27FC236}">
                <a16:creationId xmlns:a16="http://schemas.microsoft.com/office/drawing/2014/main" id="{E90AEA64-1458-4304-8C83-9A7AE2F638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3" t="8657" r="53371" b="50000"/>
          <a:stretch/>
        </p:blipFill>
        <p:spPr bwMode="auto">
          <a:xfrm>
            <a:off x="11513013" y="214584"/>
            <a:ext cx="495233" cy="24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9">
            <a:extLst>
              <a:ext uri="{FF2B5EF4-FFF2-40B4-BE49-F238E27FC236}">
                <a16:creationId xmlns:a16="http://schemas.microsoft.com/office/drawing/2014/main" id="{F3DD7DCA-F3AE-486C-A713-F15B930A5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4" name="Rectangle 28">
            <a:extLst>
              <a:ext uri="{FF2B5EF4-FFF2-40B4-BE49-F238E27FC236}">
                <a16:creationId xmlns:a16="http://schemas.microsoft.com/office/drawing/2014/main" id="{06A9E41A-C23B-4D11-A8CA-9A0E7D5A9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r"/>
                <a:tab pos="2700338" algn="ctr"/>
                <a:tab pos="5400675" algn="r"/>
              </a:tabLst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B76717-D8D1-4546-BD3B-69B5B98450B4}"/>
              </a:ext>
            </a:extLst>
          </p:cNvPr>
          <p:cNvSpPr txBox="1"/>
          <p:nvPr/>
        </p:nvSpPr>
        <p:spPr>
          <a:xfrm>
            <a:off x="4969794" y="107616"/>
            <a:ext cx="2885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Custom Programming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5A74F82-B2A5-45AA-B3A4-3ED2640B30A3}"/>
              </a:ext>
            </a:extLst>
          </p:cNvPr>
          <p:cNvSpPr/>
          <p:nvPr/>
        </p:nvSpPr>
        <p:spPr>
          <a:xfrm>
            <a:off x="1975050" y="4472294"/>
            <a:ext cx="960435" cy="2808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F4A76AA-F6C1-4DF0-8252-EACF07FBAD9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2567"/>
          <a:stretch/>
        </p:blipFill>
        <p:spPr>
          <a:xfrm>
            <a:off x="143339" y="819727"/>
            <a:ext cx="5687219" cy="4558678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F88607C6-3AA6-4FA2-93D4-B8F3347D9A2E}"/>
              </a:ext>
            </a:extLst>
          </p:cNvPr>
          <p:cNvSpPr txBox="1">
            <a:spLocks/>
          </p:cNvSpPr>
          <p:nvPr/>
        </p:nvSpPr>
        <p:spPr>
          <a:xfrm>
            <a:off x="6247298" y="2146426"/>
            <a:ext cx="6366231" cy="1531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Bahnschrift SemiCondensed" panose="020B0502040204020203" pitchFamily="34" charset="0"/>
              </a:rPr>
              <a:t>Pause the operation &amp; </a:t>
            </a:r>
          </a:p>
          <a:p>
            <a:r>
              <a:rPr lang="en-US" sz="3200" dirty="0">
                <a:latin typeface="Bahnschrift SemiCondensed" panose="020B0502040204020203" pitchFamily="34" charset="0"/>
              </a:rPr>
              <a:t>Wait until “User Input 1 is ON”</a:t>
            </a:r>
          </a:p>
          <a:p>
            <a:r>
              <a:rPr lang="en-US" sz="3200" dirty="0">
                <a:latin typeface="Bahnschrift SemiCondensed" panose="020B0502040204020203" pitchFamily="34" charset="0"/>
              </a:rPr>
              <a:t>After line 25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01A7ED4-CAC9-4389-88EE-67019285A229}"/>
              </a:ext>
            </a:extLst>
          </p:cNvPr>
          <p:cNvSpPr txBox="1">
            <a:spLocks/>
          </p:cNvSpPr>
          <p:nvPr/>
        </p:nvSpPr>
        <p:spPr>
          <a:xfrm>
            <a:off x="6247298" y="1681392"/>
            <a:ext cx="1028711" cy="46503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Case 4</a:t>
            </a:r>
          </a:p>
        </p:txBody>
      </p:sp>
    </p:spTree>
    <p:extLst>
      <p:ext uri="{BB962C8B-B14F-4D97-AF65-F5344CB8AC3E}">
        <p14:creationId xmlns:p14="http://schemas.microsoft.com/office/powerpoint/2010/main" val="20573280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D4B71A-00AF-4739-B80C-7C473135D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53" y="653964"/>
            <a:ext cx="4745534" cy="615808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7896ADC-3A96-4546-B110-0C83180F3655}"/>
              </a:ext>
            </a:extLst>
          </p:cNvPr>
          <p:cNvSpPr/>
          <p:nvPr/>
        </p:nvSpPr>
        <p:spPr>
          <a:xfrm>
            <a:off x="-28413" y="-37425"/>
            <a:ext cx="12191999" cy="6803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z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D3686F-F8D2-43D0-8AB4-5174EBAAAFF4}"/>
              </a:ext>
            </a:extLst>
          </p:cNvPr>
          <p:cNvSpPr/>
          <p:nvPr/>
        </p:nvSpPr>
        <p:spPr>
          <a:xfrm>
            <a:off x="143339" y="123478"/>
            <a:ext cx="4128459" cy="4434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E1B73C00-57B3-42DF-BE14-2B3B9DD4E670}"/>
              </a:ext>
            </a:extLst>
          </p:cNvPr>
          <p:cNvSpPr/>
          <p:nvPr/>
        </p:nvSpPr>
        <p:spPr>
          <a:xfrm>
            <a:off x="3983765" y="123479"/>
            <a:ext cx="576064" cy="443431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20529B-2D11-4ABB-937F-A649EE45083D}"/>
              </a:ext>
            </a:extLst>
          </p:cNvPr>
          <p:cNvSpPr/>
          <p:nvPr/>
        </p:nvSpPr>
        <p:spPr>
          <a:xfrm rot="10800000" flipH="1" flipV="1">
            <a:off x="4800102" y="123479"/>
            <a:ext cx="6576484" cy="4434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B52D9949-37D0-4FF4-8C78-226434F5E2A5}"/>
              </a:ext>
            </a:extLst>
          </p:cNvPr>
          <p:cNvSpPr/>
          <p:nvPr/>
        </p:nvSpPr>
        <p:spPr>
          <a:xfrm flipH="1" flipV="1">
            <a:off x="4512072" y="123478"/>
            <a:ext cx="576064" cy="443431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hyrobots\Desktop\이름 없음.png">
            <a:extLst>
              <a:ext uri="{FF2B5EF4-FFF2-40B4-BE49-F238E27FC236}">
                <a16:creationId xmlns:a16="http://schemas.microsoft.com/office/drawing/2014/main" id="{C5300061-8F57-4AA3-8E82-64691B407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45952"/>
            <a:ext cx="1872208" cy="51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21811BE-0A19-48E3-A98C-912146677F02}"/>
              </a:ext>
            </a:extLst>
          </p:cNvPr>
          <p:cNvSpPr/>
          <p:nvPr/>
        </p:nvSpPr>
        <p:spPr>
          <a:xfrm>
            <a:off x="11472597" y="123479"/>
            <a:ext cx="576064" cy="4434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4D47432-CC7B-4CB9-BEC1-35598C673038}"/>
              </a:ext>
            </a:extLst>
          </p:cNvPr>
          <p:cNvSpPr/>
          <p:nvPr/>
        </p:nvSpPr>
        <p:spPr>
          <a:xfrm rot="18267907">
            <a:off x="11876099" y="410923"/>
            <a:ext cx="127237" cy="147831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45F4D195-EF3E-4C95-8430-6C1A4BA41721}"/>
              </a:ext>
            </a:extLst>
          </p:cNvPr>
          <p:cNvSpPr/>
          <p:nvPr/>
        </p:nvSpPr>
        <p:spPr>
          <a:xfrm rot="7674247">
            <a:off x="11970960" y="495366"/>
            <a:ext cx="166387" cy="14783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 descr="C:\Users\hyrobots\Desktop\hyrobotics.png">
            <a:extLst>
              <a:ext uri="{FF2B5EF4-FFF2-40B4-BE49-F238E27FC236}">
                <a16:creationId xmlns:a16="http://schemas.microsoft.com/office/drawing/2014/main" id="{25206393-045F-4DFC-BC9A-7374F0D193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3" t="8657" r="53371" b="50000"/>
          <a:stretch/>
        </p:blipFill>
        <p:spPr bwMode="auto">
          <a:xfrm>
            <a:off x="11513013" y="214584"/>
            <a:ext cx="495233" cy="24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9">
            <a:extLst>
              <a:ext uri="{FF2B5EF4-FFF2-40B4-BE49-F238E27FC236}">
                <a16:creationId xmlns:a16="http://schemas.microsoft.com/office/drawing/2014/main" id="{E87AE47E-6BAA-49B0-8B9F-9BD099CC8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4" name="Rectangle 28">
            <a:extLst>
              <a:ext uri="{FF2B5EF4-FFF2-40B4-BE49-F238E27FC236}">
                <a16:creationId xmlns:a16="http://schemas.microsoft.com/office/drawing/2014/main" id="{96787CB2-FC52-4517-A419-E1A8B5381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r"/>
                <a:tab pos="2700338" algn="ctr"/>
                <a:tab pos="5400675" algn="r"/>
              </a:tabLst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876115-DDFD-41C2-A89C-7964C7A7613E}"/>
              </a:ext>
            </a:extLst>
          </p:cNvPr>
          <p:cNvSpPr txBox="1"/>
          <p:nvPr/>
        </p:nvSpPr>
        <p:spPr>
          <a:xfrm>
            <a:off x="4969794" y="107616"/>
            <a:ext cx="2885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Custom Programming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A5DA94-FB41-489D-8171-8BB58CB55BC2}"/>
              </a:ext>
            </a:extLst>
          </p:cNvPr>
          <p:cNvSpPr/>
          <p:nvPr/>
        </p:nvSpPr>
        <p:spPr>
          <a:xfrm>
            <a:off x="1975050" y="4719038"/>
            <a:ext cx="960435" cy="2808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24503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BEEE2E-4322-46C7-9962-B44B9D7CB392}"/>
              </a:ext>
            </a:extLst>
          </p:cNvPr>
          <p:cNvSpPr/>
          <p:nvPr/>
        </p:nvSpPr>
        <p:spPr>
          <a:xfrm>
            <a:off x="-28413" y="-37425"/>
            <a:ext cx="12191999" cy="6803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z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550D04-2ABD-4805-AD11-AAE6FB41250C}"/>
              </a:ext>
            </a:extLst>
          </p:cNvPr>
          <p:cNvSpPr/>
          <p:nvPr/>
        </p:nvSpPr>
        <p:spPr>
          <a:xfrm>
            <a:off x="143339" y="123478"/>
            <a:ext cx="4128459" cy="4434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FAADE2F3-4303-425C-BC9C-089D14418071}"/>
              </a:ext>
            </a:extLst>
          </p:cNvPr>
          <p:cNvSpPr/>
          <p:nvPr/>
        </p:nvSpPr>
        <p:spPr>
          <a:xfrm>
            <a:off x="3983765" y="123479"/>
            <a:ext cx="576064" cy="443431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B5C3C6-9355-40A1-BB78-A493EE843C95}"/>
              </a:ext>
            </a:extLst>
          </p:cNvPr>
          <p:cNvSpPr/>
          <p:nvPr/>
        </p:nvSpPr>
        <p:spPr>
          <a:xfrm rot="10800000" flipH="1" flipV="1">
            <a:off x="4800102" y="123479"/>
            <a:ext cx="6576484" cy="4434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D25DCE16-E948-46F4-B0A3-1BAD147BDD45}"/>
              </a:ext>
            </a:extLst>
          </p:cNvPr>
          <p:cNvSpPr/>
          <p:nvPr/>
        </p:nvSpPr>
        <p:spPr>
          <a:xfrm flipH="1" flipV="1">
            <a:off x="4512072" y="123478"/>
            <a:ext cx="576064" cy="443431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hyrobots\Desktop\이름 없음.png">
            <a:extLst>
              <a:ext uri="{FF2B5EF4-FFF2-40B4-BE49-F238E27FC236}">
                <a16:creationId xmlns:a16="http://schemas.microsoft.com/office/drawing/2014/main" id="{0706EF0D-4590-4FD1-AB4A-46EE8BA2B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45952"/>
            <a:ext cx="1872208" cy="51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54C5DC9-A35B-4FCD-9235-FEBD058D36AD}"/>
              </a:ext>
            </a:extLst>
          </p:cNvPr>
          <p:cNvSpPr/>
          <p:nvPr/>
        </p:nvSpPr>
        <p:spPr>
          <a:xfrm>
            <a:off x="11472597" y="123479"/>
            <a:ext cx="576064" cy="4434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DE062656-DD74-469F-B9D5-47C7D3A14DCA}"/>
              </a:ext>
            </a:extLst>
          </p:cNvPr>
          <p:cNvSpPr/>
          <p:nvPr/>
        </p:nvSpPr>
        <p:spPr>
          <a:xfrm rot="18267907">
            <a:off x="11876099" y="410923"/>
            <a:ext cx="127237" cy="147831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EBAB9B1-B1F4-408A-AD75-07EE669EC07C}"/>
              </a:ext>
            </a:extLst>
          </p:cNvPr>
          <p:cNvSpPr/>
          <p:nvPr/>
        </p:nvSpPr>
        <p:spPr>
          <a:xfrm rot="7674247">
            <a:off x="11970960" y="495366"/>
            <a:ext cx="166387" cy="14783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 descr="C:\Users\hyrobots\Desktop\hyrobotics.png">
            <a:extLst>
              <a:ext uri="{FF2B5EF4-FFF2-40B4-BE49-F238E27FC236}">
                <a16:creationId xmlns:a16="http://schemas.microsoft.com/office/drawing/2014/main" id="{E90AEA64-1458-4304-8C83-9A7AE2F638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3" t="8657" r="53371" b="50000"/>
          <a:stretch/>
        </p:blipFill>
        <p:spPr bwMode="auto">
          <a:xfrm>
            <a:off x="11513013" y="214584"/>
            <a:ext cx="495233" cy="24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9">
            <a:extLst>
              <a:ext uri="{FF2B5EF4-FFF2-40B4-BE49-F238E27FC236}">
                <a16:creationId xmlns:a16="http://schemas.microsoft.com/office/drawing/2014/main" id="{F3DD7DCA-F3AE-486C-A713-F15B930A5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4" name="Rectangle 28">
            <a:extLst>
              <a:ext uri="{FF2B5EF4-FFF2-40B4-BE49-F238E27FC236}">
                <a16:creationId xmlns:a16="http://schemas.microsoft.com/office/drawing/2014/main" id="{06A9E41A-C23B-4D11-A8CA-9A0E7D5A9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r"/>
                <a:tab pos="2700338" algn="ctr"/>
                <a:tab pos="5400675" algn="r"/>
              </a:tabLst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B76717-D8D1-4546-BD3B-69B5B98450B4}"/>
              </a:ext>
            </a:extLst>
          </p:cNvPr>
          <p:cNvSpPr txBox="1"/>
          <p:nvPr/>
        </p:nvSpPr>
        <p:spPr>
          <a:xfrm>
            <a:off x="4969794" y="107616"/>
            <a:ext cx="2885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Custom Programming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5A74F82-B2A5-45AA-B3A4-3ED2640B30A3}"/>
              </a:ext>
            </a:extLst>
          </p:cNvPr>
          <p:cNvSpPr/>
          <p:nvPr/>
        </p:nvSpPr>
        <p:spPr>
          <a:xfrm>
            <a:off x="1975050" y="4472294"/>
            <a:ext cx="960435" cy="2808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395C66-4B94-4DA0-974C-B1F7FAB6F5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492" y="720435"/>
            <a:ext cx="4675042" cy="6014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4D1C761-399C-49C8-B99B-47AA37D92E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749" y="132411"/>
            <a:ext cx="3096057" cy="67255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0FBD0C6-1B60-4735-9E80-62FB57C05650}"/>
              </a:ext>
            </a:extLst>
          </p:cNvPr>
          <p:cNvCxnSpPr>
            <a:cxnSpLocks/>
          </p:cNvCxnSpPr>
          <p:nvPr/>
        </p:nvCxnSpPr>
        <p:spPr>
          <a:xfrm flipV="1">
            <a:off x="4559829" y="809525"/>
            <a:ext cx="1456660" cy="25560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5648F7BE-EF6D-4E43-8AE2-573222CF891B}"/>
              </a:ext>
            </a:extLst>
          </p:cNvPr>
          <p:cNvSpPr/>
          <p:nvPr/>
        </p:nvSpPr>
        <p:spPr>
          <a:xfrm>
            <a:off x="6117773" y="3158846"/>
            <a:ext cx="1306285" cy="36812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467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BEEE2E-4322-46C7-9962-B44B9D7CB392}"/>
              </a:ext>
            </a:extLst>
          </p:cNvPr>
          <p:cNvSpPr/>
          <p:nvPr/>
        </p:nvSpPr>
        <p:spPr>
          <a:xfrm>
            <a:off x="-28413" y="-37425"/>
            <a:ext cx="12191999" cy="6803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z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550D04-2ABD-4805-AD11-AAE6FB41250C}"/>
              </a:ext>
            </a:extLst>
          </p:cNvPr>
          <p:cNvSpPr/>
          <p:nvPr/>
        </p:nvSpPr>
        <p:spPr>
          <a:xfrm>
            <a:off x="143339" y="123478"/>
            <a:ext cx="4128459" cy="4434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FAADE2F3-4303-425C-BC9C-089D14418071}"/>
              </a:ext>
            </a:extLst>
          </p:cNvPr>
          <p:cNvSpPr/>
          <p:nvPr/>
        </p:nvSpPr>
        <p:spPr>
          <a:xfrm>
            <a:off x="3983765" y="123479"/>
            <a:ext cx="576064" cy="443431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B5C3C6-9355-40A1-BB78-A493EE843C95}"/>
              </a:ext>
            </a:extLst>
          </p:cNvPr>
          <p:cNvSpPr/>
          <p:nvPr/>
        </p:nvSpPr>
        <p:spPr>
          <a:xfrm rot="10800000" flipH="1" flipV="1">
            <a:off x="4800102" y="123479"/>
            <a:ext cx="6576484" cy="4434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D25DCE16-E948-46F4-B0A3-1BAD147BDD45}"/>
              </a:ext>
            </a:extLst>
          </p:cNvPr>
          <p:cNvSpPr/>
          <p:nvPr/>
        </p:nvSpPr>
        <p:spPr>
          <a:xfrm flipH="1" flipV="1">
            <a:off x="4512072" y="123478"/>
            <a:ext cx="576064" cy="443431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hyrobots\Desktop\이름 없음.png">
            <a:extLst>
              <a:ext uri="{FF2B5EF4-FFF2-40B4-BE49-F238E27FC236}">
                <a16:creationId xmlns:a16="http://schemas.microsoft.com/office/drawing/2014/main" id="{0706EF0D-4590-4FD1-AB4A-46EE8BA2B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45952"/>
            <a:ext cx="1872208" cy="51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54C5DC9-A35B-4FCD-9235-FEBD058D36AD}"/>
              </a:ext>
            </a:extLst>
          </p:cNvPr>
          <p:cNvSpPr/>
          <p:nvPr/>
        </p:nvSpPr>
        <p:spPr>
          <a:xfrm>
            <a:off x="11472597" y="123479"/>
            <a:ext cx="576064" cy="4434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DE062656-DD74-469F-B9D5-47C7D3A14DCA}"/>
              </a:ext>
            </a:extLst>
          </p:cNvPr>
          <p:cNvSpPr/>
          <p:nvPr/>
        </p:nvSpPr>
        <p:spPr>
          <a:xfrm rot="18267907">
            <a:off x="11876099" y="410923"/>
            <a:ext cx="127237" cy="147831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EBAB9B1-B1F4-408A-AD75-07EE669EC07C}"/>
              </a:ext>
            </a:extLst>
          </p:cNvPr>
          <p:cNvSpPr/>
          <p:nvPr/>
        </p:nvSpPr>
        <p:spPr>
          <a:xfrm rot="7674247">
            <a:off x="11970960" y="495366"/>
            <a:ext cx="166387" cy="14783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 descr="C:\Users\hyrobots\Desktop\hyrobotics.png">
            <a:extLst>
              <a:ext uri="{FF2B5EF4-FFF2-40B4-BE49-F238E27FC236}">
                <a16:creationId xmlns:a16="http://schemas.microsoft.com/office/drawing/2014/main" id="{E90AEA64-1458-4304-8C83-9A7AE2F638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3" t="8657" r="53371" b="50000"/>
          <a:stretch/>
        </p:blipFill>
        <p:spPr bwMode="auto">
          <a:xfrm>
            <a:off x="11513013" y="214584"/>
            <a:ext cx="495233" cy="24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9">
            <a:extLst>
              <a:ext uri="{FF2B5EF4-FFF2-40B4-BE49-F238E27FC236}">
                <a16:creationId xmlns:a16="http://schemas.microsoft.com/office/drawing/2014/main" id="{F3DD7DCA-F3AE-486C-A713-F15B930A5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4" name="Rectangle 28">
            <a:extLst>
              <a:ext uri="{FF2B5EF4-FFF2-40B4-BE49-F238E27FC236}">
                <a16:creationId xmlns:a16="http://schemas.microsoft.com/office/drawing/2014/main" id="{06A9E41A-C23B-4D11-A8CA-9A0E7D5A9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r"/>
                <a:tab pos="2700338" algn="ctr"/>
                <a:tab pos="5400675" algn="r"/>
              </a:tabLst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B76717-D8D1-4546-BD3B-69B5B98450B4}"/>
              </a:ext>
            </a:extLst>
          </p:cNvPr>
          <p:cNvSpPr txBox="1"/>
          <p:nvPr/>
        </p:nvSpPr>
        <p:spPr>
          <a:xfrm>
            <a:off x="4969794" y="107616"/>
            <a:ext cx="2885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Custom Programming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5A74F82-B2A5-45AA-B3A4-3ED2640B30A3}"/>
              </a:ext>
            </a:extLst>
          </p:cNvPr>
          <p:cNvSpPr/>
          <p:nvPr/>
        </p:nvSpPr>
        <p:spPr>
          <a:xfrm>
            <a:off x="1975050" y="4472294"/>
            <a:ext cx="960435" cy="2808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6EF0764-109F-4A03-BEF1-5117BC83C4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953" y="1304628"/>
            <a:ext cx="5420481" cy="4248743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B0BEEB24-9272-4257-ACF5-F050348480DA}"/>
              </a:ext>
            </a:extLst>
          </p:cNvPr>
          <p:cNvSpPr txBox="1">
            <a:spLocks/>
          </p:cNvSpPr>
          <p:nvPr/>
        </p:nvSpPr>
        <p:spPr>
          <a:xfrm>
            <a:off x="5841119" y="3115131"/>
            <a:ext cx="5199588" cy="1531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Bahnschrift SemiCondensed" panose="020B0502040204020203" pitchFamily="34" charset="0"/>
              </a:rPr>
              <a:t>Robot stops and </a:t>
            </a:r>
          </a:p>
          <a:p>
            <a:r>
              <a:rPr lang="en-US" sz="3200" dirty="0">
                <a:latin typeface="Bahnschrift SemiCondensed" panose="020B0502040204020203" pitchFamily="34" charset="0"/>
              </a:rPr>
              <a:t>Waits Direct User Input1 </a:t>
            </a:r>
          </a:p>
          <a:p>
            <a:r>
              <a:rPr lang="en-US" sz="3200" dirty="0">
                <a:latin typeface="Bahnschrift SemiCondensed" panose="020B0502040204020203" pitchFamily="34" charset="0"/>
              </a:rPr>
              <a:t>to be turned ON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FD6CB5F-86EA-4AC9-A2B6-FD707676EB70}"/>
              </a:ext>
            </a:extLst>
          </p:cNvPr>
          <p:cNvSpPr txBox="1">
            <a:spLocks/>
          </p:cNvSpPr>
          <p:nvPr/>
        </p:nvSpPr>
        <p:spPr>
          <a:xfrm>
            <a:off x="5898269" y="2632445"/>
            <a:ext cx="1028711" cy="46503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Case 4</a:t>
            </a:r>
          </a:p>
        </p:txBody>
      </p:sp>
    </p:spTree>
    <p:extLst>
      <p:ext uri="{BB962C8B-B14F-4D97-AF65-F5344CB8AC3E}">
        <p14:creationId xmlns:p14="http://schemas.microsoft.com/office/powerpoint/2010/main" val="11673406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E2895-95B6-48CC-9FB1-6B1453EE5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0897B-C092-445A-A980-998ADE14F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2E6614-B378-4529-98C9-B64357B71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DC2D843-6F35-4815-8F5D-14318EDE6013}"/>
              </a:ext>
            </a:extLst>
          </p:cNvPr>
          <p:cNvSpPr txBox="1">
            <a:spLocks/>
          </p:cNvSpPr>
          <p:nvPr/>
        </p:nvSpPr>
        <p:spPr>
          <a:xfrm>
            <a:off x="-175655" y="1272978"/>
            <a:ext cx="116724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j-ea"/>
                <a:cs typeface="+mj-cs"/>
              </a:rPr>
              <a:t>1 | Custom programming</a:t>
            </a:r>
            <a:endParaRPr kumimoji="0" lang="en-US" sz="44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SemiCondensed" panose="020B0502040204020203" pitchFamily="34" charset="0"/>
              <a:ea typeface="+mj-ea"/>
              <a:cs typeface="+mj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CB245CB-4385-49AB-8F8D-7103809FAB9B}"/>
              </a:ext>
            </a:extLst>
          </p:cNvPr>
          <p:cNvSpPr txBox="1">
            <a:spLocks/>
          </p:cNvSpPr>
          <p:nvPr/>
        </p:nvSpPr>
        <p:spPr>
          <a:xfrm>
            <a:off x="3644731" y="2487895"/>
            <a:ext cx="10515600" cy="2095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Adding Positions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Adding Direct Output / Pulse command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Adding Delay time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Adding Wait Input signal command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C2A750B-D9B3-416D-98BD-E1D015B0E403}"/>
              </a:ext>
            </a:extLst>
          </p:cNvPr>
          <p:cNvSpPr txBox="1">
            <a:spLocks/>
          </p:cNvSpPr>
          <p:nvPr/>
        </p:nvSpPr>
        <p:spPr>
          <a:xfrm>
            <a:off x="259772" y="5057773"/>
            <a:ext cx="116724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j-ea"/>
                <a:cs typeface="+mj-cs"/>
              </a:rPr>
              <a:t>Questions?</a:t>
            </a:r>
            <a:endParaRPr kumimoji="0" lang="en-US" sz="44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SemiCondensed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575382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E2895-95B6-48CC-9FB1-6B1453EE5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0897B-C092-445A-A980-998ADE14F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2E6614-B378-4529-98C9-B64357B71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DC2D843-6F35-4815-8F5D-14318EDE6013}"/>
              </a:ext>
            </a:extLst>
          </p:cNvPr>
          <p:cNvSpPr txBox="1">
            <a:spLocks/>
          </p:cNvSpPr>
          <p:nvPr/>
        </p:nvSpPr>
        <p:spPr>
          <a:xfrm>
            <a:off x="259772" y="1393031"/>
            <a:ext cx="116724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j-ea"/>
                <a:cs typeface="+mj-cs"/>
              </a:rPr>
              <a:t>2 | Connecting </a:t>
            </a:r>
            <a:r>
              <a:rPr kumimoji="0" lang="en-US" sz="5300" b="1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j-ea"/>
                <a:cs typeface="+mj-cs"/>
              </a:rPr>
              <a:t>usb</a:t>
            </a:r>
            <a:r>
              <a:rPr kumimoji="0" lang="en-US" sz="53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j-ea"/>
                <a:cs typeface="+mj-cs"/>
              </a:rPr>
              <a:t> thumb drive</a:t>
            </a:r>
            <a:endParaRPr kumimoji="0" lang="en-US" sz="44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SemiCondensed" panose="020B0502040204020203" pitchFamily="34" charset="0"/>
              <a:ea typeface="+mj-ea"/>
              <a:cs typeface="+mj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E44C6EE-6CE3-4603-9A69-5C610130A156}"/>
              </a:ext>
            </a:extLst>
          </p:cNvPr>
          <p:cNvSpPr txBox="1">
            <a:spLocks/>
          </p:cNvSpPr>
          <p:nvPr/>
        </p:nvSpPr>
        <p:spPr>
          <a:xfrm>
            <a:off x="2626112" y="2835340"/>
            <a:ext cx="10515600" cy="2095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Back up  / Restore Mold Files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Custom programming with PC</a:t>
            </a:r>
          </a:p>
        </p:txBody>
      </p:sp>
    </p:spTree>
    <p:extLst>
      <p:ext uri="{BB962C8B-B14F-4D97-AF65-F5344CB8AC3E}">
        <p14:creationId xmlns:p14="http://schemas.microsoft.com/office/powerpoint/2010/main" val="29964270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E4F931-023A-4838-A20C-DCDD62682EBB}"/>
              </a:ext>
            </a:extLst>
          </p:cNvPr>
          <p:cNvSpPr/>
          <p:nvPr/>
        </p:nvSpPr>
        <p:spPr>
          <a:xfrm>
            <a:off x="-28413" y="-37425"/>
            <a:ext cx="12191999" cy="6803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z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4F7337-45FA-40C4-B49F-87E1F8162A16}"/>
              </a:ext>
            </a:extLst>
          </p:cNvPr>
          <p:cNvSpPr/>
          <p:nvPr/>
        </p:nvSpPr>
        <p:spPr>
          <a:xfrm>
            <a:off x="143339" y="123478"/>
            <a:ext cx="4128459" cy="4434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1E80EB7A-322C-4821-91D9-E54B1871AAFA}"/>
              </a:ext>
            </a:extLst>
          </p:cNvPr>
          <p:cNvSpPr/>
          <p:nvPr/>
        </p:nvSpPr>
        <p:spPr>
          <a:xfrm>
            <a:off x="3983765" y="123479"/>
            <a:ext cx="576064" cy="443431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BB4946-55B7-44B2-87A5-8C4A26BB0B8F}"/>
              </a:ext>
            </a:extLst>
          </p:cNvPr>
          <p:cNvSpPr/>
          <p:nvPr/>
        </p:nvSpPr>
        <p:spPr>
          <a:xfrm rot="10800000" flipH="1" flipV="1">
            <a:off x="4800102" y="123479"/>
            <a:ext cx="6576484" cy="4434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3FB8DAB7-7E66-4ABD-99DD-EA6019036708}"/>
              </a:ext>
            </a:extLst>
          </p:cNvPr>
          <p:cNvSpPr/>
          <p:nvPr/>
        </p:nvSpPr>
        <p:spPr>
          <a:xfrm flipH="1" flipV="1">
            <a:off x="4512072" y="123478"/>
            <a:ext cx="576064" cy="443431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hyrobots\Desktop\이름 없음.png">
            <a:extLst>
              <a:ext uri="{FF2B5EF4-FFF2-40B4-BE49-F238E27FC236}">
                <a16:creationId xmlns:a16="http://schemas.microsoft.com/office/drawing/2014/main" id="{1635119B-4529-4413-9A0E-DA5F02277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45952"/>
            <a:ext cx="1872208" cy="51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FC77C2-8B25-42D8-B046-62757CBBE123}"/>
              </a:ext>
            </a:extLst>
          </p:cNvPr>
          <p:cNvSpPr/>
          <p:nvPr/>
        </p:nvSpPr>
        <p:spPr>
          <a:xfrm>
            <a:off x="11472597" y="123479"/>
            <a:ext cx="576064" cy="4434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7C61CE18-5817-4232-9F87-1226333CFF1A}"/>
              </a:ext>
            </a:extLst>
          </p:cNvPr>
          <p:cNvSpPr/>
          <p:nvPr/>
        </p:nvSpPr>
        <p:spPr>
          <a:xfrm rot="18267907">
            <a:off x="11876099" y="410923"/>
            <a:ext cx="127237" cy="147831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216E3666-F49D-4F2B-9C1D-9642045F881B}"/>
              </a:ext>
            </a:extLst>
          </p:cNvPr>
          <p:cNvSpPr/>
          <p:nvPr/>
        </p:nvSpPr>
        <p:spPr>
          <a:xfrm rot="7674247">
            <a:off x="11970960" y="495366"/>
            <a:ext cx="166387" cy="14783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3" descr="C:\Users\hyrobots\Desktop\hyrobotics.png">
            <a:extLst>
              <a:ext uri="{FF2B5EF4-FFF2-40B4-BE49-F238E27FC236}">
                <a16:creationId xmlns:a16="http://schemas.microsoft.com/office/drawing/2014/main" id="{BB167BC2-69C8-4C5A-A310-DE15EAE782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3" t="8657" r="53371" b="50000"/>
          <a:stretch/>
        </p:blipFill>
        <p:spPr bwMode="auto">
          <a:xfrm>
            <a:off x="11513013" y="214584"/>
            <a:ext cx="495233" cy="24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9">
            <a:extLst>
              <a:ext uri="{FF2B5EF4-FFF2-40B4-BE49-F238E27FC236}">
                <a16:creationId xmlns:a16="http://schemas.microsoft.com/office/drawing/2014/main" id="{DD460FE5-5C96-4F86-AE78-5CF3DE80E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3" name="Rectangle 28">
            <a:extLst>
              <a:ext uri="{FF2B5EF4-FFF2-40B4-BE49-F238E27FC236}">
                <a16:creationId xmlns:a16="http://schemas.microsoft.com/office/drawing/2014/main" id="{1C8CA566-4A82-40AB-87EF-05EC669BE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r"/>
                <a:tab pos="2700338" algn="ctr"/>
                <a:tab pos="5400675" algn="r"/>
              </a:tabLst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38D3B3-AAE0-484A-929F-4E345E12FE76}"/>
              </a:ext>
            </a:extLst>
          </p:cNvPr>
          <p:cNvSpPr txBox="1"/>
          <p:nvPr/>
        </p:nvSpPr>
        <p:spPr>
          <a:xfrm>
            <a:off x="4969794" y="107616"/>
            <a:ext cx="3847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Connecting USB Thumb Drive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8A466A4-BFD1-4D3B-9151-D2952BD7613E}"/>
              </a:ext>
            </a:extLst>
          </p:cNvPr>
          <p:cNvSpPr txBox="1">
            <a:spLocks/>
          </p:cNvSpPr>
          <p:nvPr/>
        </p:nvSpPr>
        <p:spPr>
          <a:xfrm>
            <a:off x="458449" y="852459"/>
            <a:ext cx="105914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marR="0" lvl="0" indent="-74295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1" i="0" u="none" strike="noStrike" kern="1200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</a:rPr>
              <a:t>Log into Lv. 16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b="1" dirty="0">
                <a:latin typeface="Bahnschrift SemiCondensed" panose="020B0502040204020203" pitchFamily="34" charset="0"/>
              </a:rPr>
              <a:t>Connect USB drive to the teaching pendant.</a:t>
            </a:r>
            <a:endParaRPr kumimoji="0" lang="en-US" b="0" i="0" u="none" strike="noStrike" kern="1200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SemiCondensed" panose="020B0502040204020203" pitchFamily="34" charset="0"/>
            </a:endParaRPr>
          </a:p>
        </p:txBody>
      </p:sp>
      <p:pic>
        <p:nvPicPr>
          <p:cNvPr id="16" name="Content Placeholder 4">
            <a:extLst>
              <a:ext uri="{FF2B5EF4-FFF2-40B4-BE49-F238E27FC236}">
                <a16:creationId xmlns:a16="http://schemas.microsoft.com/office/drawing/2014/main" id="{809DFAC1-AB59-4E9C-8947-95DC19C3F7C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8" r="34570"/>
          <a:stretch/>
        </p:blipFill>
        <p:spPr>
          <a:xfrm rot="5400000">
            <a:off x="1734456" y="1892942"/>
            <a:ext cx="4286016" cy="504667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F4D415A-43B4-4BF3-ADD0-90727B99B838}"/>
              </a:ext>
            </a:extLst>
          </p:cNvPr>
          <p:cNvSpPr txBox="1"/>
          <p:nvPr/>
        </p:nvSpPr>
        <p:spPr>
          <a:xfrm>
            <a:off x="6963347" y="3326977"/>
            <a:ext cx="45782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USB system </a:t>
            </a:r>
            <a:r>
              <a:rPr lang="en-US" sz="3600" b="1" dirty="0">
                <a:solidFill>
                  <a:srgbClr val="FF0000"/>
                </a:solidFill>
              </a:rPr>
              <a:t>must be FAT32 </a:t>
            </a:r>
            <a:r>
              <a:rPr lang="en-US" sz="3600" b="1" dirty="0"/>
              <a:t>type.</a:t>
            </a:r>
            <a:br>
              <a:rPr lang="en-US" sz="3600" b="1" dirty="0"/>
            </a:br>
            <a:endParaRPr lang="en-US" sz="36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NTFS type does not work</a:t>
            </a:r>
          </a:p>
        </p:txBody>
      </p:sp>
    </p:spTree>
    <p:extLst>
      <p:ext uri="{BB962C8B-B14F-4D97-AF65-F5344CB8AC3E}">
        <p14:creationId xmlns:p14="http://schemas.microsoft.com/office/powerpoint/2010/main" val="9147830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E4F931-023A-4838-A20C-DCDD62682EBB}"/>
              </a:ext>
            </a:extLst>
          </p:cNvPr>
          <p:cNvSpPr/>
          <p:nvPr/>
        </p:nvSpPr>
        <p:spPr>
          <a:xfrm>
            <a:off x="-28413" y="-37425"/>
            <a:ext cx="12191999" cy="6803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z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4F7337-45FA-40C4-B49F-87E1F8162A16}"/>
              </a:ext>
            </a:extLst>
          </p:cNvPr>
          <p:cNvSpPr/>
          <p:nvPr/>
        </p:nvSpPr>
        <p:spPr>
          <a:xfrm>
            <a:off x="143339" y="123478"/>
            <a:ext cx="4128459" cy="4434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1E80EB7A-322C-4821-91D9-E54B1871AAFA}"/>
              </a:ext>
            </a:extLst>
          </p:cNvPr>
          <p:cNvSpPr/>
          <p:nvPr/>
        </p:nvSpPr>
        <p:spPr>
          <a:xfrm>
            <a:off x="3983765" y="123479"/>
            <a:ext cx="576064" cy="443431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BB4946-55B7-44B2-87A5-8C4A26BB0B8F}"/>
              </a:ext>
            </a:extLst>
          </p:cNvPr>
          <p:cNvSpPr/>
          <p:nvPr/>
        </p:nvSpPr>
        <p:spPr>
          <a:xfrm rot="10800000" flipH="1" flipV="1">
            <a:off x="4800102" y="123479"/>
            <a:ext cx="6576484" cy="4434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3FB8DAB7-7E66-4ABD-99DD-EA6019036708}"/>
              </a:ext>
            </a:extLst>
          </p:cNvPr>
          <p:cNvSpPr/>
          <p:nvPr/>
        </p:nvSpPr>
        <p:spPr>
          <a:xfrm flipH="1" flipV="1">
            <a:off x="4512072" y="123478"/>
            <a:ext cx="576064" cy="443431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hyrobots\Desktop\이름 없음.png">
            <a:extLst>
              <a:ext uri="{FF2B5EF4-FFF2-40B4-BE49-F238E27FC236}">
                <a16:creationId xmlns:a16="http://schemas.microsoft.com/office/drawing/2014/main" id="{1635119B-4529-4413-9A0E-DA5F02277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45952"/>
            <a:ext cx="1872208" cy="51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FC77C2-8B25-42D8-B046-62757CBBE123}"/>
              </a:ext>
            </a:extLst>
          </p:cNvPr>
          <p:cNvSpPr/>
          <p:nvPr/>
        </p:nvSpPr>
        <p:spPr>
          <a:xfrm>
            <a:off x="11472597" y="123479"/>
            <a:ext cx="576064" cy="4434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7C61CE18-5817-4232-9F87-1226333CFF1A}"/>
              </a:ext>
            </a:extLst>
          </p:cNvPr>
          <p:cNvSpPr/>
          <p:nvPr/>
        </p:nvSpPr>
        <p:spPr>
          <a:xfrm rot="18267907">
            <a:off x="11876099" y="410923"/>
            <a:ext cx="127237" cy="147831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216E3666-F49D-4F2B-9C1D-9642045F881B}"/>
              </a:ext>
            </a:extLst>
          </p:cNvPr>
          <p:cNvSpPr/>
          <p:nvPr/>
        </p:nvSpPr>
        <p:spPr>
          <a:xfrm rot="7674247">
            <a:off x="11970960" y="495366"/>
            <a:ext cx="166387" cy="14783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3" descr="C:\Users\hyrobots\Desktop\hyrobotics.png">
            <a:extLst>
              <a:ext uri="{FF2B5EF4-FFF2-40B4-BE49-F238E27FC236}">
                <a16:creationId xmlns:a16="http://schemas.microsoft.com/office/drawing/2014/main" id="{BB167BC2-69C8-4C5A-A310-DE15EAE782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3" t="8657" r="53371" b="50000"/>
          <a:stretch/>
        </p:blipFill>
        <p:spPr bwMode="auto">
          <a:xfrm>
            <a:off x="11513013" y="214584"/>
            <a:ext cx="495233" cy="24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9">
            <a:extLst>
              <a:ext uri="{FF2B5EF4-FFF2-40B4-BE49-F238E27FC236}">
                <a16:creationId xmlns:a16="http://schemas.microsoft.com/office/drawing/2014/main" id="{DD460FE5-5C96-4F86-AE78-5CF3DE80E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3" name="Rectangle 28">
            <a:extLst>
              <a:ext uri="{FF2B5EF4-FFF2-40B4-BE49-F238E27FC236}">
                <a16:creationId xmlns:a16="http://schemas.microsoft.com/office/drawing/2014/main" id="{1C8CA566-4A82-40AB-87EF-05EC669BE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r"/>
                <a:tab pos="2700338" algn="ctr"/>
                <a:tab pos="5400675" algn="r"/>
              </a:tabLst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38D3B3-AAE0-484A-929F-4E345E12FE76}"/>
              </a:ext>
            </a:extLst>
          </p:cNvPr>
          <p:cNvSpPr txBox="1"/>
          <p:nvPr/>
        </p:nvSpPr>
        <p:spPr>
          <a:xfrm>
            <a:off x="4969794" y="107616"/>
            <a:ext cx="3847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Connecting USB Thumb Drive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6951D6F-A541-433E-ACF5-39BCA7E3F6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978" y="743620"/>
            <a:ext cx="5305672" cy="596960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BF778CA-A66A-4597-B405-50BE3A395A8C}"/>
              </a:ext>
            </a:extLst>
          </p:cNvPr>
          <p:cNvSpPr/>
          <p:nvPr/>
        </p:nvSpPr>
        <p:spPr>
          <a:xfrm>
            <a:off x="734202" y="973136"/>
            <a:ext cx="408798" cy="41751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A4C334-B472-4A24-863D-26D844216206}"/>
              </a:ext>
            </a:extLst>
          </p:cNvPr>
          <p:cNvSpPr txBox="1"/>
          <p:nvPr/>
        </p:nvSpPr>
        <p:spPr>
          <a:xfrm>
            <a:off x="6353913" y="917087"/>
            <a:ext cx="3539581" cy="898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Bahnschrift SemiBold SemiConden" panose="020B0502040204020203" pitchFamily="34" charset="0"/>
              </a:rPr>
              <a:t>Double press 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78575C4-EAD3-4E8B-AB06-8C010EE97D6F}"/>
              </a:ext>
            </a:extLst>
          </p:cNvPr>
          <p:cNvCxnSpPr>
            <a:cxnSpLocks/>
            <a:stCxn id="20" idx="1"/>
            <a:endCxn id="19" idx="3"/>
          </p:cNvCxnSpPr>
          <p:nvPr/>
        </p:nvCxnSpPr>
        <p:spPr>
          <a:xfrm flipH="1" flipV="1">
            <a:off x="1143000" y="1181893"/>
            <a:ext cx="5210913" cy="18429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1D1E61AD-42E2-476F-81C2-865E43BC9D93}"/>
              </a:ext>
            </a:extLst>
          </p:cNvPr>
          <p:cNvSpPr/>
          <p:nvPr/>
        </p:nvSpPr>
        <p:spPr>
          <a:xfrm>
            <a:off x="1630540" y="2303370"/>
            <a:ext cx="865010" cy="75629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76A0A6-39F9-4C20-89AB-6B141E4C3199}"/>
              </a:ext>
            </a:extLst>
          </p:cNvPr>
          <p:cNvSpPr txBox="1"/>
          <p:nvPr/>
        </p:nvSpPr>
        <p:spPr>
          <a:xfrm>
            <a:off x="6324252" y="2797371"/>
            <a:ext cx="5182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Bahnschrift SemiBold SemiConden" panose="020B0502040204020203" pitchFamily="34" charset="0"/>
              </a:rPr>
              <a:t>Program manager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ADBAFA1-2750-4C2B-ABFC-DCB68BDA4FC2}"/>
              </a:ext>
            </a:extLst>
          </p:cNvPr>
          <p:cNvCxnSpPr>
            <a:cxnSpLocks/>
            <a:stCxn id="23" idx="1"/>
            <a:endCxn id="22" idx="3"/>
          </p:cNvCxnSpPr>
          <p:nvPr/>
        </p:nvCxnSpPr>
        <p:spPr>
          <a:xfrm flipH="1" flipV="1">
            <a:off x="2495550" y="2681519"/>
            <a:ext cx="3828702" cy="5005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24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E2895-95B6-48CC-9FB1-6B1453EE5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0897B-C092-445A-A980-998ADE14F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2E6614-B378-4529-98C9-B64357B71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DC2D843-6F35-4815-8F5D-14318EDE6013}"/>
              </a:ext>
            </a:extLst>
          </p:cNvPr>
          <p:cNvSpPr txBox="1">
            <a:spLocks/>
          </p:cNvSpPr>
          <p:nvPr/>
        </p:nvSpPr>
        <p:spPr>
          <a:xfrm>
            <a:off x="259773" y="1805997"/>
            <a:ext cx="116724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300" b="1" cap="all" dirty="0">
                <a:latin typeface="Bahnschrift SemiCondensed" panose="020B0502040204020203" pitchFamily="34" charset="0"/>
              </a:rPr>
              <a:t>1 | Custom programming</a:t>
            </a:r>
            <a:endParaRPr lang="en-US" cap="all" dirty="0">
              <a:latin typeface="Bahnschrift SemiCondensed" panose="020B0502040204020203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CB245CB-4385-49AB-8F8D-7103809FAB9B}"/>
              </a:ext>
            </a:extLst>
          </p:cNvPr>
          <p:cNvSpPr txBox="1">
            <a:spLocks/>
          </p:cNvSpPr>
          <p:nvPr/>
        </p:nvSpPr>
        <p:spPr>
          <a:xfrm>
            <a:off x="4080159" y="3253141"/>
            <a:ext cx="10515600" cy="2095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Adding Positions</a:t>
            </a:r>
          </a:p>
          <a:p>
            <a:r>
              <a:rPr lang="en-US" dirty="0"/>
              <a:t>Adding Direct Output / Pulse command</a:t>
            </a:r>
          </a:p>
          <a:p>
            <a:r>
              <a:rPr lang="en-US" dirty="0"/>
              <a:t>Adding Delay time</a:t>
            </a:r>
          </a:p>
          <a:p>
            <a:r>
              <a:rPr lang="en-US" dirty="0"/>
              <a:t>Adding Wait Input signal command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0623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1400D9-2DB5-44C4-A669-4E2E2151C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457" y="2673607"/>
            <a:ext cx="5353797" cy="381053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28413" y="-37425"/>
            <a:ext cx="12191999" cy="6803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z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3339" y="123478"/>
            <a:ext cx="4128459" cy="4434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Isosceles Triangle 13"/>
          <p:cNvSpPr/>
          <p:nvPr/>
        </p:nvSpPr>
        <p:spPr>
          <a:xfrm>
            <a:off x="3983765" y="123479"/>
            <a:ext cx="576064" cy="443431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 rot="10800000" flipH="1" flipV="1">
            <a:off x="4800102" y="123479"/>
            <a:ext cx="6576484" cy="4434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Isosceles Triangle 15"/>
          <p:cNvSpPr/>
          <p:nvPr/>
        </p:nvSpPr>
        <p:spPr>
          <a:xfrm flipH="1" flipV="1">
            <a:off x="4512072" y="123478"/>
            <a:ext cx="576064" cy="443431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2" descr="C:\Users\hyrobots\Desktop\이름 없음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45952"/>
            <a:ext cx="1872208" cy="51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14192E6-4B04-4286-9FA8-4E8F853848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3818" y="1257422"/>
            <a:ext cx="7620406" cy="140977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1472597" y="123479"/>
            <a:ext cx="576064" cy="4434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Isosceles Triangle 18"/>
          <p:cNvSpPr/>
          <p:nvPr/>
        </p:nvSpPr>
        <p:spPr>
          <a:xfrm rot="18267907">
            <a:off x="11876099" y="410923"/>
            <a:ext cx="127237" cy="147831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Isosceles Triangle 19"/>
          <p:cNvSpPr/>
          <p:nvPr/>
        </p:nvSpPr>
        <p:spPr>
          <a:xfrm rot="7674247">
            <a:off x="11970960" y="495366"/>
            <a:ext cx="166387" cy="14783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3" descr="C:\Users\hyrobots\Desktop\hyrobotics.png"/>
          <p:cNvPicPr>
            <a:picLocks noChangeAspect="1" noChangeArrowheads="1"/>
          </p:cNvPicPr>
          <p:nvPr/>
        </p:nvPicPr>
        <p:blipFill rotWithShape="1">
          <a:blip r:embed="rId5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3" t="8657" r="53371" b="50000"/>
          <a:stretch/>
        </p:blipFill>
        <p:spPr bwMode="auto">
          <a:xfrm>
            <a:off x="11513013" y="214584"/>
            <a:ext cx="495233" cy="24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9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ko-K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050" name="Rectangle 28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r"/>
                <a:tab pos="2700338" algn="ctr"/>
                <a:tab pos="5400675" algn="r"/>
              </a:tabLst>
              <a:defRPr/>
            </a:pPr>
            <a:endParaRPr kumimoji="1" lang="ko-KR" altLang="ko-K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pic>
        <p:nvPicPr>
          <p:cNvPr id="25" name="Picture 2" descr="C:\Users\hyrobots\Desktop\이름 없음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659" y="4578873"/>
            <a:ext cx="1315354" cy="36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0197658" y="6072101"/>
            <a:ext cx="34754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HYROBOTICS CORP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5319 Brown Ave.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St. Louis MO, 63120, USA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http://www.hyrobotics.com</a:t>
            </a:r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FC21E85-AB56-4471-8F52-A15AF5464948}"/>
              </a:ext>
            </a:extLst>
          </p:cNvPr>
          <p:cNvSpPr txBox="1"/>
          <p:nvPr/>
        </p:nvSpPr>
        <p:spPr>
          <a:xfrm>
            <a:off x="4969794" y="107616"/>
            <a:ext cx="2885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Custom Programming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8491358-AF85-4E87-8901-BAD3BE8BE48D}"/>
              </a:ext>
            </a:extLst>
          </p:cNvPr>
          <p:cNvSpPr/>
          <p:nvPr/>
        </p:nvSpPr>
        <p:spPr>
          <a:xfrm>
            <a:off x="6104021" y="1074145"/>
            <a:ext cx="5983112" cy="163071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E6F9F34-EA9E-4A34-9221-559D18EBCC93}"/>
              </a:ext>
            </a:extLst>
          </p:cNvPr>
          <p:cNvSpPr/>
          <p:nvPr/>
        </p:nvSpPr>
        <p:spPr>
          <a:xfrm>
            <a:off x="2332457" y="1180880"/>
            <a:ext cx="1871396" cy="147065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BE2368A-D1CC-4846-98A3-1C7C131E391A}"/>
              </a:ext>
            </a:extLst>
          </p:cNvPr>
          <p:cNvSpPr/>
          <p:nvPr/>
        </p:nvSpPr>
        <p:spPr>
          <a:xfrm>
            <a:off x="4203853" y="2199608"/>
            <a:ext cx="1895728" cy="4505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0FEBFD2-926D-4ACA-A3C6-A4FECEB69D83}"/>
              </a:ext>
            </a:extLst>
          </p:cNvPr>
          <p:cNvSpPr/>
          <p:nvPr/>
        </p:nvSpPr>
        <p:spPr>
          <a:xfrm>
            <a:off x="6542274" y="2965950"/>
            <a:ext cx="1143980" cy="50426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348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E4F931-023A-4838-A20C-DCDD62682EBB}"/>
              </a:ext>
            </a:extLst>
          </p:cNvPr>
          <p:cNvSpPr/>
          <p:nvPr/>
        </p:nvSpPr>
        <p:spPr>
          <a:xfrm>
            <a:off x="-28413" y="-37425"/>
            <a:ext cx="12191999" cy="6803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z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4F7337-45FA-40C4-B49F-87E1F8162A16}"/>
              </a:ext>
            </a:extLst>
          </p:cNvPr>
          <p:cNvSpPr/>
          <p:nvPr/>
        </p:nvSpPr>
        <p:spPr>
          <a:xfrm>
            <a:off x="143339" y="123478"/>
            <a:ext cx="4128459" cy="4434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1E80EB7A-322C-4821-91D9-E54B1871AAFA}"/>
              </a:ext>
            </a:extLst>
          </p:cNvPr>
          <p:cNvSpPr/>
          <p:nvPr/>
        </p:nvSpPr>
        <p:spPr>
          <a:xfrm>
            <a:off x="3983765" y="123479"/>
            <a:ext cx="576064" cy="443431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BB4946-55B7-44B2-87A5-8C4A26BB0B8F}"/>
              </a:ext>
            </a:extLst>
          </p:cNvPr>
          <p:cNvSpPr/>
          <p:nvPr/>
        </p:nvSpPr>
        <p:spPr>
          <a:xfrm rot="10800000" flipH="1" flipV="1">
            <a:off x="4800102" y="123479"/>
            <a:ext cx="6576484" cy="4434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3FB8DAB7-7E66-4ABD-99DD-EA6019036708}"/>
              </a:ext>
            </a:extLst>
          </p:cNvPr>
          <p:cNvSpPr/>
          <p:nvPr/>
        </p:nvSpPr>
        <p:spPr>
          <a:xfrm flipH="1" flipV="1">
            <a:off x="4512072" y="123478"/>
            <a:ext cx="576064" cy="443431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hyrobots\Desktop\이름 없음.png">
            <a:extLst>
              <a:ext uri="{FF2B5EF4-FFF2-40B4-BE49-F238E27FC236}">
                <a16:creationId xmlns:a16="http://schemas.microsoft.com/office/drawing/2014/main" id="{1635119B-4529-4413-9A0E-DA5F02277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45952"/>
            <a:ext cx="1872208" cy="51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FC77C2-8B25-42D8-B046-62757CBBE123}"/>
              </a:ext>
            </a:extLst>
          </p:cNvPr>
          <p:cNvSpPr/>
          <p:nvPr/>
        </p:nvSpPr>
        <p:spPr>
          <a:xfrm>
            <a:off x="11472597" y="123479"/>
            <a:ext cx="576064" cy="4434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7C61CE18-5817-4232-9F87-1226333CFF1A}"/>
              </a:ext>
            </a:extLst>
          </p:cNvPr>
          <p:cNvSpPr/>
          <p:nvPr/>
        </p:nvSpPr>
        <p:spPr>
          <a:xfrm rot="18267907">
            <a:off x="11876099" y="410923"/>
            <a:ext cx="127237" cy="147831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216E3666-F49D-4F2B-9C1D-9642045F881B}"/>
              </a:ext>
            </a:extLst>
          </p:cNvPr>
          <p:cNvSpPr/>
          <p:nvPr/>
        </p:nvSpPr>
        <p:spPr>
          <a:xfrm rot="7674247">
            <a:off x="11970960" y="495366"/>
            <a:ext cx="166387" cy="14783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3" descr="C:\Users\hyrobots\Desktop\hyrobotics.png">
            <a:extLst>
              <a:ext uri="{FF2B5EF4-FFF2-40B4-BE49-F238E27FC236}">
                <a16:creationId xmlns:a16="http://schemas.microsoft.com/office/drawing/2014/main" id="{BB167BC2-69C8-4C5A-A310-DE15EAE782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3" t="8657" r="53371" b="50000"/>
          <a:stretch/>
        </p:blipFill>
        <p:spPr bwMode="auto">
          <a:xfrm>
            <a:off x="11513013" y="214584"/>
            <a:ext cx="495233" cy="24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9">
            <a:extLst>
              <a:ext uri="{FF2B5EF4-FFF2-40B4-BE49-F238E27FC236}">
                <a16:creationId xmlns:a16="http://schemas.microsoft.com/office/drawing/2014/main" id="{DD460FE5-5C96-4F86-AE78-5CF3DE80E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3" name="Rectangle 28">
            <a:extLst>
              <a:ext uri="{FF2B5EF4-FFF2-40B4-BE49-F238E27FC236}">
                <a16:creationId xmlns:a16="http://schemas.microsoft.com/office/drawing/2014/main" id="{1C8CA566-4A82-40AB-87EF-05EC669BE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r"/>
                <a:tab pos="2700338" algn="ctr"/>
                <a:tab pos="5400675" algn="r"/>
              </a:tabLst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38D3B3-AAE0-484A-929F-4E345E12FE76}"/>
              </a:ext>
            </a:extLst>
          </p:cNvPr>
          <p:cNvSpPr txBox="1"/>
          <p:nvPr/>
        </p:nvSpPr>
        <p:spPr>
          <a:xfrm>
            <a:off x="4969794" y="107616"/>
            <a:ext cx="3847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Connecting USB Thumb Drive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9D0AA9-CF75-46F7-9A3C-D2C4D39BD716}"/>
              </a:ext>
            </a:extLst>
          </p:cNvPr>
          <p:cNvSpPr txBox="1"/>
          <p:nvPr/>
        </p:nvSpPr>
        <p:spPr>
          <a:xfrm>
            <a:off x="5463008" y="995335"/>
            <a:ext cx="647670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Bahnschrift SemiCondensed" panose="020B0502040204020203" pitchFamily="34" charset="0"/>
              </a:rPr>
              <a:t>&lt;Back up&gt;</a:t>
            </a:r>
          </a:p>
          <a:p>
            <a:endParaRPr lang="en-US" sz="3600" b="1" dirty="0">
              <a:latin typeface="Bahnschrift SemiCondensed" panose="020B0502040204020203" pitchFamily="34" charset="0"/>
              <a:ea typeface="+mj-ea"/>
              <a:cs typeface="+mj-cs"/>
            </a:endParaRPr>
          </a:p>
          <a:p>
            <a:r>
              <a:rPr lang="en-US" sz="3600" b="1" dirty="0">
                <a:latin typeface="Bahnschrift SemiCondensed" panose="020B0502040204020203" pitchFamily="34" charset="0"/>
                <a:ea typeface="+mj-ea"/>
                <a:cs typeface="+mj-cs"/>
              </a:rPr>
              <a:t>Select the mold file you want to back up.</a:t>
            </a:r>
          </a:p>
          <a:p>
            <a:endParaRPr lang="en-US" sz="1400" b="1" dirty="0">
              <a:latin typeface="Bahnschrift SemiCondensed" panose="020B0502040204020203" pitchFamily="34" charset="0"/>
              <a:ea typeface="+mj-ea"/>
              <a:cs typeface="+mj-cs"/>
            </a:endParaRPr>
          </a:p>
          <a:p>
            <a:r>
              <a:rPr lang="en-US" sz="3600" b="1" dirty="0">
                <a:latin typeface="Bahnschrift SemiCondensed" panose="020B0502040204020203" pitchFamily="34" charset="0"/>
                <a:ea typeface="+mj-ea"/>
                <a:cs typeface="+mj-cs"/>
              </a:rPr>
              <a:t>Press “FILE” </a:t>
            </a:r>
            <a:r>
              <a:rPr lang="en-US" sz="3600" b="1" dirty="0">
                <a:latin typeface="Bahnschrift SemiCondensed" panose="020B0502040204020203" pitchFamily="34" charset="0"/>
                <a:ea typeface="+mj-ea"/>
                <a:cs typeface="+mj-cs"/>
                <a:sym typeface="Wingdings" panose="05000000000000000000" pitchFamily="2" charset="2"/>
              </a:rPr>
              <a:t> “Export”</a:t>
            </a:r>
            <a:r>
              <a:rPr lang="en-US" sz="3600" b="1" dirty="0">
                <a:latin typeface="Bahnschrift SemiCondensed" panose="020B0502040204020203" pitchFamily="34" charset="0"/>
                <a:ea typeface="+mj-ea"/>
                <a:cs typeface="+mj-cs"/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FF73D6E-597D-4CC4-891A-457AD5163722}"/>
              </a:ext>
            </a:extLst>
          </p:cNvPr>
          <p:cNvSpPr txBox="1"/>
          <p:nvPr/>
        </p:nvSpPr>
        <p:spPr>
          <a:xfrm>
            <a:off x="5261355" y="4362652"/>
            <a:ext cx="6703004" cy="920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* Currently loaded mold file CANNOT be backed up.  If you want to back up current loaded file, press CLOSE button first.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D2E55B6-86B3-47A8-87C1-E9C39662F5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360" y="667149"/>
            <a:ext cx="4634434" cy="599253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1D9D4F1B-1AA1-44D6-A41C-119FD3F88E3E}"/>
              </a:ext>
            </a:extLst>
          </p:cNvPr>
          <p:cNvSpPr/>
          <p:nvPr/>
        </p:nvSpPr>
        <p:spPr>
          <a:xfrm>
            <a:off x="1858646" y="6269635"/>
            <a:ext cx="865010" cy="38746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5D642F-C5AA-4996-8C14-5A1EF4C30BF4}"/>
              </a:ext>
            </a:extLst>
          </p:cNvPr>
          <p:cNvSpPr/>
          <p:nvPr/>
        </p:nvSpPr>
        <p:spPr>
          <a:xfrm>
            <a:off x="1915796" y="5220163"/>
            <a:ext cx="1360804" cy="38746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/>
          </a:p>
        </p:txBody>
      </p:sp>
    </p:spTree>
    <p:extLst>
      <p:ext uri="{BB962C8B-B14F-4D97-AF65-F5344CB8AC3E}">
        <p14:creationId xmlns:p14="http://schemas.microsoft.com/office/powerpoint/2010/main" val="36624091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E4F931-023A-4838-A20C-DCDD62682EBB}"/>
              </a:ext>
            </a:extLst>
          </p:cNvPr>
          <p:cNvSpPr/>
          <p:nvPr/>
        </p:nvSpPr>
        <p:spPr>
          <a:xfrm>
            <a:off x="-28413" y="-37425"/>
            <a:ext cx="12191999" cy="6803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z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4F7337-45FA-40C4-B49F-87E1F8162A16}"/>
              </a:ext>
            </a:extLst>
          </p:cNvPr>
          <p:cNvSpPr/>
          <p:nvPr/>
        </p:nvSpPr>
        <p:spPr>
          <a:xfrm>
            <a:off x="143339" y="123478"/>
            <a:ext cx="4128459" cy="4434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1E80EB7A-322C-4821-91D9-E54B1871AAFA}"/>
              </a:ext>
            </a:extLst>
          </p:cNvPr>
          <p:cNvSpPr/>
          <p:nvPr/>
        </p:nvSpPr>
        <p:spPr>
          <a:xfrm>
            <a:off x="3983765" y="123479"/>
            <a:ext cx="576064" cy="443431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BB4946-55B7-44B2-87A5-8C4A26BB0B8F}"/>
              </a:ext>
            </a:extLst>
          </p:cNvPr>
          <p:cNvSpPr/>
          <p:nvPr/>
        </p:nvSpPr>
        <p:spPr>
          <a:xfrm rot="10800000" flipH="1" flipV="1">
            <a:off x="4800102" y="123479"/>
            <a:ext cx="6576484" cy="4434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3FB8DAB7-7E66-4ABD-99DD-EA6019036708}"/>
              </a:ext>
            </a:extLst>
          </p:cNvPr>
          <p:cNvSpPr/>
          <p:nvPr/>
        </p:nvSpPr>
        <p:spPr>
          <a:xfrm flipH="1" flipV="1">
            <a:off x="4512072" y="123478"/>
            <a:ext cx="576064" cy="443431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hyrobots\Desktop\이름 없음.png">
            <a:extLst>
              <a:ext uri="{FF2B5EF4-FFF2-40B4-BE49-F238E27FC236}">
                <a16:creationId xmlns:a16="http://schemas.microsoft.com/office/drawing/2014/main" id="{1635119B-4529-4413-9A0E-DA5F02277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45952"/>
            <a:ext cx="1872208" cy="51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FC77C2-8B25-42D8-B046-62757CBBE123}"/>
              </a:ext>
            </a:extLst>
          </p:cNvPr>
          <p:cNvSpPr/>
          <p:nvPr/>
        </p:nvSpPr>
        <p:spPr>
          <a:xfrm>
            <a:off x="11472597" y="123479"/>
            <a:ext cx="576064" cy="4434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7C61CE18-5817-4232-9F87-1226333CFF1A}"/>
              </a:ext>
            </a:extLst>
          </p:cNvPr>
          <p:cNvSpPr/>
          <p:nvPr/>
        </p:nvSpPr>
        <p:spPr>
          <a:xfrm rot="18267907">
            <a:off x="11876099" y="410923"/>
            <a:ext cx="127237" cy="147831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216E3666-F49D-4F2B-9C1D-9642045F881B}"/>
              </a:ext>
            </a:extLst>
          </p:cNvPr>
          <p:cNvSpPr/>
          <p:nvPr/>
        </p:nvSpPr>
        <p:spPr>
          <a:xfrm rot="7674247">
            <a:off x="11970960" y="495366"/>
            <a:ext cx="166387" cy="14783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3" descr="C:\Users\hyrobots\Desktop\hyrobotics.png">
            <a:extLst>
              <a:ext uri="{FF2B5EF4-FFF2-40B4-BE49-F238E27FC236}">
                <a16:creationId xmlns:a16="http://schemas.microsoft.com/office/drawing/2014/main" id="{BB167BC2-69C8-4C5A-A310-DE15EAE782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3" t="8657" r="53371" b="50000"/>
          <a:stretch/>
        </p:blipFill>
        <p:spPr bwMode="auto">
          <a:xfrm>
            <a:off x="11513013" y="214584"/>
            <a:ext cx="495233" cy="24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9">
            <a:extLst>
              <a:ext uri="{FF2B5EF4-FFF2-40B4-BE49-F238E27FC236}">
                <a16:creationId xmlns:a16="http://schemas.microsoft.com/office/drawing/2014/main" id="{DD460FE5-5C96-4F86-AE78-5CF3DE80E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3" name="Rectangle 28">
            <a:extLst>
              <a:ext uri="{FF2B5EF4-FFF2-40B4-BE49-F238E27FC236}">
                <a16:creationId xmlns:a16="http://schemas.microsoft.com/office/drawing/2014/main" id="{1C8CA566-4A82-40AB-87EF-05EC669BE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r"/>
                <a:tab pos="2700338" algn="ctr"/>
                <a:tab pos="5400675" algn="r"/>
              </a:tabLst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38D3B3-AAE0-484A-929F-4E345E12FE76}"/>
              </a:ext>
            </a:extLst>
          </p:cNvPr>
          <p:cNvSpPr txBox="1"/>
          <p:nvPr/>
        </p:nvSpPr>
        <p:spPr>
          <a:xfrm>
            <a:off x="4969794" y="107616"/>
            <a:ext cx="3847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Connecting USB Thumb Drive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9D0AA9-CF75-46F7-9A3C-D2C4D39BD716}"/>
              </a:ext>
            </a:extLst>
          </p:cNvPr>
          <p:cNvSpPr txBox="1"/>
          <p:nvPr/>
        </p:nvSpPr>
        <p:spPr>
          <a:xfrm>
            <a:off x="5261355" y="1465130"/>
            <a:ext cx="6476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Bahnschrift SemiCondensed" panose="020B0502040204020203" pitchFamily="34" charset="0"/>
                <a:ea typeface="+mj-ea"/>
                <a:cs typeface="+mj-cs"/>
              </a:rPr>
              <a:t>Select “</a:t>
            </a:r>
            <a:r>
              <a:rPr lang="en-US" sz="3600" b="1" dirty="0" err="1">
                <a:latin typeface="Bahnschrift SemiCondensed" panose="020B0502040204020203" pitchFamily="34" charset="0"/>
                <a:ea typeface="+mj-ea"/>
                <a:cs typeface="+mj-cs"/>
              </a:rPr>
              <a:t>Ketop</a:t>
            </a:r>
            <a:r>
              <a:rPr lang="en-US" sz="3600" b="1" dirty="0">
                <a:latin typeface="Bahnschrift SemiCondensed" panose="020B0502040204020203" pitchFamily="34" charset="0"/>
                <a:ea typeface="+mj-ea"/>
                <a:cs typeface="+mj-cs"/>
              </a:rPr>
              <a:t>”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A5C9452-E741-4D5B-84B2-64BF0143A71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1" t="21111" r="35556" b="9639"/>
          <a:stretch/>
        </p:blipFill>
        <p:spPr>
          <a:xfrm rot="5400000">
            <a:off x="1158754" y="700392"/>
            <a:ext cx="2455593" cy="28221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C228003-4AB8-4078-AAC3-2DB22D72D3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4" t="13670" r="38271" b="9849"/>
          <a:stretch/>
        </p:blipFill>
        <p:spPr>
          <a:xfrm rot="5400000">
            <a:off x="1489781" y="3180432"/>
            <a:ext cx="1934423" cy="373604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27253E9-C7DE-4246-BF04-CBE56210BD9C}"/>
              </a:ext>
            </a:extLst>
          </p:cNvPr>
          <p:cNvSpPr txBox="1"/>
          <p:nvPr/>
        </p:nvSpPr>
        <p:spPr>
          <a:xfrm>
            <a:off x="5299455" y="4619024"/>
            <a:ext cx="4066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Bahnschrift SemiCondensed" panose="020B0502040204020203" pitchFamily="34" charset="0"/>
                <a:ea typeface="+mj-ea"/>
                <a:cs typeface="+mj-cs"/>
              </a:rPr>
              <a:t>Back up processing…</a:t>
            </a:r>
          </a:p>
        </p:txBody>
      </p:sp>
    </p:spTree>
    <p:extLst>
      <p:ext uri="{BB962C8B-B14F-4D97-AF65-F5344CB8AC3E}">
        <p14:creationId xmlns:p14="http://schemas.microsoft.com/office/powerpoint/2010/main" val="40345614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8DFD5FC-9C7D-48A7-B97C-B23A0D0105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26" r="56723" b="41383"/>
          <a:stretch/>
        </p:blipFill>
        <p:spPr>
          <a:xfrm>
            <a:off x="625449" y="1230461"/>
            <a:ext cx="3646348" cy="114779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EE4F931-023A-4838-A20C-DCDD62682EBB}"/>
              </a:ext>
            </a:extLst>
          </p:cNvPr>
          <p:cNvSpPr/>
          <p:nvPr/>
        </p:nvSpPr>
        <p:spPr>
          <a:xfrm>
            <a:off x="-28413" y="-37425"/>
            <a:ext cx="12191999" cy="6803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z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4F7337-45FA-40C4-B49F-87E1F8162A16}"/>
              </a:ext>
            </a:extLst>
          </p:cNvPr>
          <p:cNvSpPr/>
          <p:nvPr/>
        </p:nvSpPr>
        <p:spPr>
          <a:xfrm>
            <a:off x="143339" y="123478"/>
            <a:ext cx="4128459" cy="4434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1E80EB7A-322C-4821-91D9-E54B1871AAFA}"/>
              </a:ext>
            </a:extLst>
          </p:cNvPr>
          <p:cNvSpPr/>
          <p:nvPr/>
        </p:nvSpPr>
        <p:spPr>
          <a:xfrm>
            <a:off x="3983765" y="123479"/>
            <a:ext cx="576064" cy="443431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BB4946-55B7-44B2-87A5-8C4A26BB0B8F}"/>
              </a:ext>
            </a:extLst>
          </p:cNvPr>
          <p:cNvSpPr/>
          <p:nvPr/>
        </p:nvSpPr>
        <p:spPr>
          <a:xfrm rot="10800000" flipH="1" flipV="1">
            <a:off x="4800102" y="123479"/>
            <a:ext cx="6576484" cy="4434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3FB8DAB7-7E66-4ABD-99DD-EA6019036708}"/>
              </a:ext>
            </a:extLst>
          </p:cNvPr>
          <p:cNvSpPr/>
          <p:nvPr/>
        </p:nvSpPr>
        <p:spPr>
          <a:xfrm flipH="1" flipV="1">
            <a:off x="4512072" y="123478"/>
            <a:ext cx="576064" cy="443431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hyrobots\Desktop\이름 없음.png">
            <a:extLst>
              <a:ext uri="{FF2B5EF4-FFF2-40B4-BE49-F238E27FC236}">
                <a16:creationId xmlns:a16="http://schemas.microsoft.com/office/drawing/2014/main" id="{1635119B-4529-4413-9A0E-DA5F02277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45952"/>
            <a:ext cx="1872208" cy="51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FC77C2-8B25-42D8-B046-62757CBBE123}"/>
              </a:ext>
            </a:extLst>
          </p:cNvPr>
          <p:cNvSpPr/>
          <p:nvPr/>
        </p:nvSpPr>
        <p:spPr>
          <a:xfrm>
            <a:off x="11472597" y="123479"/>
            <a:ext cx="576064" cy="4434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7C61CE18-5817-4232-9F87-1226333CFF1A}"/>
              </a:ext>
            </a:extLst>
          </p:cNvPr>
          <p:cNvSpPr/>
          <p:nvPr/>
        </p:nvSpPr>
        <p:spPr>
          <a:xfrm rot="18267907">
            <a:off x="11876099" y="410923"/>
            <a:ext cx="127237" cy="147831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216E3666-F49D-4F2B-9C1D-9642045F881B}"/>
              </a:ext>
            </a:extLst>
          </p:cNvPr>
          <p:cNvSpPr/>
          <p:nvPr/>
        </p:nvSpPr>
        <p:spPr>
          <a:xfrm rot="7674247">
            <a:off x="11970960" y="495366"/>
            <a:ext cx="166387" cy="14783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3" descr="C:\Users\hyrobots\Desktop\hyrobotics.png">
            <a:extLst>
              <a:ext uri="{FF2B5EF4-FFF2-40B4-BE49-F238E27FC236}">
                <a16:creationId xmlns:a16="http://schemas.microsoft.com/office/drawing/2014/main" id="{BB167BC2-69C8-4C5A-A310-DE15EAE782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3" t="8657" r="53371" b="50000"/>
          <a:stretch/>
        </p:blipFill>
        <p:spPr bwMode="auto">
          <a:xfrm>
            <a:off x="11513013" y="214584"/>
            <a:ext cx="495233" cy="24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9">
            <a:extLst>
              <a:ext uri="{FF2B5EF4-FFF2-40B4-BE49-F238E27FC236}">
                <a16:creationId xmlns:a16="http://schemas.microsoft.com/office/drawing/2014/main" id="{DD460FE5-5C96-4F86-AE78-5CF3DE80E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3" name="Rectangle 28">
            <a:extLst>
              <a:ext uri="{FF2B5EF4-FFF2-40B4-BE49-F238E27FC236}">
                <a16:creationId xmlns:a16="http://schemas.microsoft.com/office/drawing/2014/main" id="{1C8CA566-4A82-40AB-87EF-05EC669BE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r"/>
                <a:tab pos="2700338" algn="ctr"/>
                <a:tab pos="5400675" algn="r"/>
              </a:tabLst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38D3B3-AAE0-484A-929F-4E345E12FE76}"/>
              </a:ext>
            </a:extLst>
          </p:cNvPr>
          <p:cNvSpPr txBox="1"/>
          <p:nvPr/>
        </p:nvSpPr>
        <p:spPr>
          <a:xfrm>
            <a:off x="4969794" y="107616"/>
            <a:ext cx="3847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Connecting USB Thumb Drive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8C42ED-6BDC-41E8-BD0E-7BA4A02BE279}"/>
              </a:ext>
            </a:extLst>
          </p:cNvPr>
          <p:cNvSpPr txBox="1"/>
          <p:nvPr/>
        </p:nvSpPr>
        <p:spPr>
          <a:xfrm>
            <a:off x="2822454" y="2055086"/>
            <a:ext cx="10531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Bahnschrift SemiBold SemiConden" panose="020B0502040204020203" pitchFamily="34" charset="0"/>
                <a:ea typeface="+mj-ea"/>
                <a:cs typeface="+mj-cs"/>
              </a:rPr>
              <a:t>&lt;</a:t>
            </a:r>
            <a:r>
              <a:rPr lang="en-US" sz="3600" b="1" dirty="0">
                <a:latin typeface="Bahnschrift SemiCondensed" panose="020B0502040204020203" pitchFamily="34" charset="0"/>
                <a:ea typeface="+mj-ea"/>
                <a:cs typeface="+mj-cs"/>
              </a:rPr>
              <a:t>mold file name&gt; .</a:t>
            </a:r>
            <a:r>
              <a:rPr lang="en-US" sz="3600" b="1" dirty="0" err="1">
                <a:latin typeface="Bahnschrift SemiCondensed" panose="020B0502040204020203" pitchFamily="34" charset="0"/>
                <a:ea typeface="+mj-ea"/>
                <a:cs typeface="+mj-cs"/>
              </a:rPr>
              <a:t>tt</a:t>
            </a:r>
            <a:r>
              <a:rPr lang="en-US" sz="3600" b="1" dirty="0">
                <a:latin typeface="Bahnschrift SemiCondensed" panose="020B0502040204020203" pitchFamily="34" charset="0"/>
                <a:ea typeface="+mj-ea"/>
                <a:cs typeface="+mj-cs"/>
              </a:rPr>
              <a:t> folder is created in USB drive.</a:t>
            </a:r>
          </a:p>
          <a:p>
            <a:r>
              <a:rPr lang="en-US" sz="3600" b="1" dirty="0">
                <a:latin typeface="Bahnschrift SemiCondensed" panose="020B0502040204020203" pitchFamily="34" charset="0"/>
                <a:ea typeface="+mj-ea"/>
                <a:cs typeface="+mj-cs"/>
              </a:rPr>
              <a:t>Back up completed.</a:t>
            </a:r>
          </a:p>
        </p:txBody>
      </p:sp>
    </p:spTree>
    <p:extLst>
      <p:ext uri="{BB962C8B-B14F-4D97-AF65-F5344CB8AC3E}">
        <p14:creationId xmlns:p14="http://schemas.microsoft.com/office/powerpoint/2010/main" val="7646407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E4F931-023A-4838-A20C-DCDD62682EBB}"/>
              </a:ext>
            </a:extLst>
          </p:cNvPr>
          <p:cNvSpPr/>
          <p:nvPr/>
        </p:nvSpPr>
        <p:spPr>
          <a:xfrm>
            <a:off x="-28413" y="-37425"/>
            <a:ext cx="12191999" cy="6803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z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4F7337-45FA-40C4-B49F-87E1F8162A16}"/>
              </a:ext>
            </a:extLst>
          </p:cNvPr>
          <p:cNvSpPr/>
          <p:nvPr/>
        </p:nvSpPr>
        <p:spPr>
          <a:xfrm>
            <a:off x="143339" y="123478"/>
            <a:ext cx="4128459" cy="4434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1E80EB7A-322C-4821-91D9-E54B1871AAFA}"/>
              </a:ext>
            </a:extLst>
          </p:cNvPr>
          <p:cNvSpPr/>
          <p:nvPr/>
        </p:nvSpPr>
        <p:spPr>
          <a:xfrm>
            <a:off x="3983765" y="123479"/>
            <a:ext cx="576064" cy="443431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BB4946-55B7-44B2-87A5-8C4A26BB0B8F}"/>
              </a:ext>
            </a:extLst>
          </p:cNvPr>
          <p:cNvSpPr/>
          <p:nvPr/>
        </p:nvSpPr>
        <p:spPr>
          <a:xfrm rot="10800000" flipH="1" flipV="1">
            <a:off x="4800102" y="123479"/>
            <a:ext cx="6576484" cy="4434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3FB8DAB7-7E66-4ABD-99DD-EA6019036708}"/>
              </a:ext>
            </a:extLst>
          </p:cNvPr>
          <p:cNvSpPr/>
          <p:nvPr/>
        </p:nvSpPr>
        <p:spPr>
          <a:xfrm flipH="1" flipV="1">
            <a:off x="4512072" y="123478"/>
            <a:ext cx="576064" cy="443431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hyrobots\Desktop\이름 없음.png">
            <a:extLst>
              <a:ext uri="{FF2B5EF4-FFF2-40B4-BE49-F238E27FC236}">
                <a16:creationId xmlns:a16="http://schemas.microsoft.com/office/drawing/2014/main" id="{1635119B-4529-4413-9A0E-DA5F02277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45952"/>
            <a:ext cx="1872208" cy="51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FC77C2-8B25-42D8-B046-62757CBBE123}"/>
              </a:ext>
            </a:extLst>
          </p:cNvPr>
          <p:cNvSpPr/>
          <p:nvPr/>
        </p:nvSpPr>
        <p:spPr>
          <a:xfrm>
            <a:off x="11472597" y="123479"/>
            <a:ext cx="576064" cy="4434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7C61CE18-5817-4232-9F87-1226333CFF1A}"/>
              </a:ext>
            </a:extLst>
          </p:cNvPr>
          <p:cNvSpPr/>
          <p:nvPr/>
        </p:nvSpPr>
        <p:spPr>
          <a:xfrm rot="18267907">
            <a:off x="11876099" y="410923"/>
            <a:ext cx="127237" cy="147831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216E3666-F49D-4F2B-9C1D-9642045F881B}"/>
              </a:ext>
            </a:extLst>
          </p:cNvPr>
          <p:cNvSpPr/>
          <p:nvPr/>
        </p:nvSpPr>
        <p:spPr>
          <a:xfrm rot="7674247">
            <a:off x="11970960" y="495366"/>
            <a:ext cx="166387" cy="14783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3" descr="C:\Users\hyrobots\Desktop\hyrobotics.png">
            <a:extLst>
              <a:ext uri="{FF2B5EF4-FFF2-40B4-BE49-F238E27FC236}">
                <a16:creationId xmlns:a16="http://schemas.microsoft.com/office/drawing/2014/main" id="{BB167BC2-69C8-4C5A-A310-DE15EAE782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3" t="8657" r="53371" b="50000"/>
          <a:stretch/>
        </p:blipFill>
        <p:spPr bwMode="auto">
          <a:xfrm>
            <a:off x="11513013" y="214584"/>
            <a:ext cx="495233" cy="24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9">
            <a:extLst>
              <a:ext uri="{FF2B5EF4-FFF2-40B4-BE49-F238E27FC236}">
                <a16:creationId xmlns:a16="http://schemas.microsoft.com/office/drawing/2014/main" id="{DD460FE5-5C96-4F86-AE78-5CF3DE80E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3" name="Rectangle 28">
            <a:extLst>
              <a:ext uri="{FF2B5EF4-FFF2-40B4-BE49-F238E27FC236}">
                <a16:creationId xmlns:a16="http://schemas.microsoft.com/office/drawing/2014/main" id="{1C8CA566-4A82-40AB-87EF-05EC669BE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r"/>
                <a:tab pos="2700338" algn="ctr"/>
                <a:tab pos="5400675" algn="r"/>
              </a:tabLst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38D3B3-AAE0-484A-929F-4E345E12FE76}"/>
              </a:ext>
            </a:extLst>
          </p:cNvPr>
          <p:cNvSpPr txBox="1"/>
          <p:nvPr/>
        </p:nvSpPr>
        <p:spPr>
          <a:xfrm>
            <a:off x="4969794" y="107616"/>
            <a:ext cx="3847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Connecting USB Thumb Drive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9228593-AAE7-4725-A8BD-E9DC0FAC76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090" y="615847"/>
            <a:ext cx="11268420" cy="848380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68C42ED-6BDC-41E8-BD0E-7BA4A02BE279}"/>
              </a:ext>
            </a:extLst>
          </p:cNvPr>
          <p:cNvSpPr txBox="1"/>
          <p:nvPr/>
        </p:nvSpPr>
        <p:spPr>
          <a:xfrm>
            <a:off x="4744910" y="2512286"/>
            <a:ext cx="6814542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latin typeface="Bahnschrift SemiBold SemiConden" panose="020B0502040204020203" pitchFamily="34" charset="0"/>
                <a:ea typeface="+mj-ea"/>
                <a:cs typeface="+mj-cs"/>
              </a:rPr>
              <a:t>Over 150 sub-program files</a:t>
            </a:r>
          </a:p>
          <a:p>
            <a:r>
              <a:rPr lang="en-US" sz="4400" b="1" dirty="0">
                <a:latin typeface="Bahnschrift SemiBold SemiConden" panose="020B0502040204020203" pitchFamily="34" charset="0"/>
                <a:ea typeface="+mj-ea"/>
                <a:cs typeface="+mj-cs"/>
              </a:rPr>
              <a:t>in one (1) mold file folder.</a:t>
            </a:r>
            <a:endParaRPr lang="en-US" sz="4400" b="1" dirty="0">
              <a:latin typeface="Bahnschrift SemiCondensed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526479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E4F931-023A-4838-A20C-DCDD62682EBB}"/>
              </a:ext>
            </a:extLst>
          </p:cNvPr>
          <p:cNvSpPr/>
          <p:nvPr/>
        </p:nvSpPr>
        <p:spPr>
          <a:xfrm>
            <a:off x="-28413" y="-37425"/>
            <a:ext cx="12191999" cy="6803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z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4F7337-45FA-40C4-B49F-87E1F8162A16}"/>
              </a:ext>
            </a:extLst>
          </p:cNvPr>
          <p:cNvSpPr/>
          <p:nvPr/>
        </p:nvSpPr>
        <p:spPr>
          <a:xfrm>
            <a:off x="143339" y="123478"/>
            <a:ext cx="4128459" cy="4434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1E80EB7A-322C-4821-91D9-E54B1871AAFA}"/>
              </a:ext>
            </a:extLst>
          </p:cNvPr>
          <p:cNvSpPr/>
          <p:nvPr/>
        </p:nvSpPr>
        <p:spPr>
          <a:xfrm>
            <a:off x="3983765" y="123479"/>
            <a:ext cx="576064" cy="443431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3EF6FF7-0912-4B00-9A14-1D527B37F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39" y="1100109"/>
            <a:ext cx="13951399" cy="519121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BB4946-55B7-44B2-87A5-8C4A26BB0B8F}"/>
              </a:ext>
            </a:extLst>
          </p:cNvPr>
          <p:cNvSpPr/>
          <p:nvPr/>
        </p:nvSpPr>
        <p:spPr>
          <a:xfrm rot="10800000" flipH="1" flipV="1">
            <a:off x="4800102" y="123479"/>
            <a:ext cx="6576484" cy="4434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3FB8DAB7-7E66-4ABD-99DD-EA6019036708}"/>
              </a:ext>
            </a:extLst>
          </p:cNvPr>
          <p:cNvSpPr/>
          <p:nvPr/>
        </p:nvSpPr>
        <p:spPr>
          <a:xfrm flipH="1" flipV="1">
            <a:off x="4512072" y="123478"/>
            <a:ext cx="576064" cy="443431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hyrobots\Desktop\이름 없음.png">
            <a:extLst>
              <a:ext uri="{FF2B5EF4-FFF2-40B4-BE49-F238E27FC236}">
                <a16:creationId xmlns:a16="http://schemas.microsoft.com/office/drawing/2014/main" id="{1635119B-4529-4413-9A0E-DA5F02277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45952"/>
            <a:ext cx="1872208" cy="51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FC77C2-8B25-42D8-B046-62757CBBE123}"/>
              </a:ext>
            </a:extLst>
          </p:cNvPr>
          <p:cNvSpPr/>
          <p:nvPr/>
        </p:nvSpPr>
        <p:spPr>
          <a:xfrm>
            <a:off x="11472597" y="123479"/>
            <a:ext cx="576064" cy="4434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7C61CE18-5817-4232-9F87-1226333CFF1A}"/>
              </a:ext>
            </a:extLst>
          </p:cNvPr>
          <p:cNvSpPr/>
          <p:nvPr/>
        </p:nvSpPr>
        <p:spPr>
          <a:xfrm rot="18267907">
            <a:off x="11876099" y="410923"/>
            <a:ext cx="127237" cy="147831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216E3666-F49D-4F2B-9C1D-9642045F881B}"/>
              </a:ext>
            </a:extLst>
          </p:cNvPr>
          <p:cNvSpPr/>
          <p:nvPr/>
        </p:nvSpPr>
        <p:spPr>
          <a:xfrm rot="7674247">
            <a:off x="11970960" y="495366"/>
            <a:ext cx="166387" cy="14783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3" descr="C:\Users\hyrobots\Desktop\hyrobotics.png">
            <a:extLst>
              <a:ext uri="{FF2B5EF4-FFF2-40B4-BE49-F238E27FC236}">
                <a16:creationId xmlns:a16="http://schemas.microsoft.com/office/drawing/2014/main" id="{BB167BC2-69C8-4C5A-A310-DE15EAE782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3" t="8657" r="53371" b="50000"/>
          <a:stretch/>
        </p:blipFill>
        <p:spPr bwMode="auto">
          <a:xfrm>
            <a:off x="11513013" y="214584"/>
            <a:ext cx="495233" cy="24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9">
            <a:extLst>
              <a:ext uri="{FF2B5EF4-FFF2-40B4-BE49-F238E27FC236}">
                <a16:creationId xmlns:a16="http://schemas.microsoft.com/office/drawing/2014/main" id="{DD460FE5-5C96-4F86-AE78-5CF3DE80E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3" name="Rectangle 28">
            <a:extLst>
              <a:ext uri="{FF2B5EF4-FFF2-40B4-BE49-F238E27FC236}">
                <a16:creationId xmlns:a16="http://schemas.microsoft.com/office/drawing/2014/main" id="{1C8CA566-4A82-40AB-87EF-05EC669BE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r"/>
                <a:tab pos="2700338" algn="ctr"/>
                <a:tab pos="5400675" algn="r"/>
              </a:tabLst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38D3B3-AAE0-484A-929F-4E345E12FE76}"/>
              </a:ext>
            </a:extLst>
          </p:cNvPr>
          <p:cNvSpPr txBox="1"/>
          <p:nvPr/>
        </p:nvSpPr>
        <p:spPr>
          <a:xfrm>
            <a:off x="4969794" y="107616"/>
            <a:ext cx="3847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Connecting USB Thumb Drive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8C42ED-6BDC-41E8-BD0E-7BA4A02BE279}"/>
              </a:ext>
            </a:extLst>
          </p:cNvPr>
          <p:cNvSpPr txBox="1"/>
          <p:nvPr/>
        </p:nvSpPr>
        <p:spPr>
          <a:xfrm>
            <a:off x="4423233" y="2363990"/>
            <a:ext cx="7495996" cy="227754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b="1" dirty="0">
                <a:latin typeface="Bahnschrift SemiBold SemiConden" panose="020B0502040204020203" pitchFamily="34" charset="0"/>
                <a:ea typeface="+mj-ea"/>
                <a:cs typeface="+mj-cs"/>
              </a:rPr>
              <a:t>“MASTER.TIP” </a:t>
            </a:r>
          </a:p>
          <a:p>
            <a:r>
              <a:rPr lang="en-US" sz="4400" b="1" dirty="0">
                <a:latin typeface="Bahnschrift SemiBold SemiConden" panose="020B0502040204020203" pitchFamily="34" charset="0"/>
                <a:ea typeface="+mj-ea"/>
                <a:cs typeface="+mj-cs"/>
              </a:rPr>
              <a:t>is the main root program.</a:t>
            </a:r>
          </a:p>
          <a:p>
            <a:r>
              <a:rPr lang="en-US" sz="4400" b="1" dirty="0">
                <a:latin typeface="Bahnschrift SemiBold SemiConden" panose="020B0502040204020203" pitchFamily="34" charset="0"/>
                <a:ea typeface="+mj-ea"/>
                <a:cs typeface="+mj-cs"/>
              </a:rPr>
              <a:t>Open with Notepad</a:t>
            </a:r>
            <a:r>
              <a:rPr lang="en-US" sz="4400" b="1" baseline="30000" dirty="0">
                <a:latin typeface="Bahnschrift SemiBold SemiConden" panose="020B0502040204020203" pitchFamily="34" charset="0"/>
                <a:ea typeface="+mj-ea"/>
                <a:cs typeface="+mj-cs"/>
              </a:rPr>
              <a:t>®</a:t>
            </a:r>
            <a:r>
              <a:rPr lang="en-US" sz="4400" b="1" dirty="0">
                <a:latin typeface="Bahnschrift SemiBold SemiConden" panose="020B0502040204020203" pitchFamily="34" charset="0"/>
                <a:ea typeface="+mj-ea"/>
                <a:cs typeface="+mj-cs"/>
              </a:rPr>
              <a:t> app.</a:t>
            </a:r>
            <a:endParaRPr lang="en-US" sz="4400" b="1" dirty="0">
              <a:latin typeface="Bahnschrift SemiCondensed" panose="020B0502040204020203" pitchFamily="34" charset="0"/>
              <a:ea typeface="+mj-ea"/>
              <a:cs typeface="+mj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C674F8-B678-4F70-ADB2-EB6CF12E0157}"/>
              </a:ext>
            </a:extLst>
          </p:cNvPr>
          <p:cNvSpPr/>
          <p:nvPr/>
        </p:nvSpPr>
        <p:spPr>
          <a:xfrm>
            <a:off x="186226" y="3394328"/>
            <a:ext cx="2409791" cy="514125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1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66885C-F416-46B3-A6A9-FF2EBFE7D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2389"/>
            <a:ext cx="8248650" cy="67275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E2F093-B829-44E9-B9DF-800A4C49046B}"/>
              </a:ext>
            </a:extLst>
          </p:cNvPr>
          <p:cNvSpPr txBox="1"/>
          <p:nvPr/>
        </p:nvSpPr>
        <p:spPr>
          <a:xfrm>
            <a:off x="5463188" y="1142976"/>
            <a:ext cx="6195038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b="1" dirty="0">
                <a:latin typeface="Bahnschrift SemiBold SemiConden" panose="020B0502040204020203" pitchFamily="34" charset="0"/>
                <a:ea typeface="+mj-ea"/>
                <a:cs typeface="+mj-cs"/>
              </a:rPr>
              <a:t>You can edit and save</a:t>
            </a:r>
          </a:p>
          <a:p>
            <a:r>
              <a:rPr lang="en-US" sz="5400" b="1" dirty="0">
                <a:latin typeface="Bahnschrift SemiBold SemiConden" panose="020B0502040204020203" pitchFamily="34" charset="0"/>
                <a:ea typeface="+mj-ea"/>
                <a:cs typeface="+mj-cs"/>
              </a:rPr>
              <a:t>master program</a:t>
            </a:r>
            <a:endParaRPr lang="en-US" sz="5400" b="1" dirty="0">
              <a:latin typeface="Bahnschrift SemiCondensed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315559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63332F-034F-4FFA-A397-51F03CE7C62A}"/>
              </a:ext>
            </a:extLst>
          </p:cNvPr>
          <p:cNvSpPr txBox="1"/>
          <p:nvPr/>
        </p:nvSpPr>
        <p:spPr>
          <a:xfrm>
            <a:off x="5463008" y="676931"/>
            <a:ext cx="6476709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Bahnschrift SemiCondensed" panose="020B0502040204020203" pitchFamily="34" charset="0"/>
                <a:ea typeface="+mj-ea"/>
                <a:cs typeface="+mj-cs"/>
              </a:rPr>
              <a:t>&lt;Restoration&gt;</a:t>
            </a:r>
          </a:p>
          <a:p>
            <a:endParaRPr lang="en-US" sz="3600" b="1" dirty="0">
              <a:latin typeface="Bahnschrift SemiCondensed" panose="020B0502040204020203" pitchFamily="34" charset="0"/>
              <a:ea typeface="+mj-ea"/>
              <a:cs typeface="+mj-cs"/>
            </a:endParaRPr>
          </a:p>
          <a:p>
            <a:r>
              <a:rPr lang="en-US" sz="3600" b="1" dirty="0">
                <a:latin typeface="Bahnschrift SemiCondensed" panose="020B0502040204020203" pitchFamily="34" charset="0"/>
                <a:ea typeface="+mj-ea"/>
                <a:cs typeface="+mj-cs"/>
              </a:rPr>
              <a:t>Insert USB drive first.</a:t>
            </a:r>
          </a:p>
          <a:p>
            <a:endParaRPr lang="en-US" sz="900" b="1" dirty="0">
              <a:latin typeface="Bahnschrift SemiCondensed" panose="020B0502040204020203" pitchFamily="34" charset="0"/>
              <a:ea typeface="+mj-ea"/>
              <a:cs typeface="+mj-cs"/>
            </a:endParaRPr>
          </a:p>
          <a:p>
            <a:r>
              <a:rPr lang="en-US" sz="3600" b="1" dirty="0">
                <a:latin typeface="Bahnschrift SemiCondensed" panose="020B0502040204020203" pitchFamily="34" charset="0"/>
                <a:ea typeface="+mj-ea"/>
                <a:cs typeface="+mj-cs"/>
              </a:rPr>
              <a:t>Press “FILE” </a:t>
            </a:r>
            <a:r>
              <a:rPr lang="en-US" sz="3600" b="1" dirty="0">
                <a:latin typeface="Bahnschrift SemiCondensed" panose="020B0502040204020203" pitchFamily="34" charset="0"/>
                <a:ea typeface="+mj-ea"/>
                <a:cs typeface="+mj-cs"/>
                <a:sym typeface="Wingdings" panose="05000000000000000000" pitchFamily="2" charset="2"/>
              </a:rPr>
              <a:t> “Import”</a:t>
            </a:r>
            <a:r>
              <a:rPr lang="en-US" sz="3600" b="1" dirty="0">
                <a:latin typeface="Bahnschrift SemiCondensed" panose="020B0502040204020203" pitchFamily="34" charset="0"/>
                <a:ea typeface="+mj-ea"/>
                <a:cs typeface="+mj-c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E1E059-1F84-4371-BAEC-5E3B6AD27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667149"/>
            <a:ext cx="4634434" cy="59925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F3CF4BF-4BB4-4F56-A603-A47020FE41AC}"/>
              </a:ext>
            </a:extLst>
          </p:cNvPr>
          <p:cNvSpPr/>
          <p:nvPr/>
        </p:nvSpPr>
        <p:spPr>
          <a:xfrm>
            <a:off x="1858646" y="6269635"/>
            <a:ext cx="865010" cy="38746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1C8D1A-07F0-4178-9766-8B7B237E3D1B}"/>
              </a:ext>
            </a:extLst>
          </p:cNvPr>
          <p:cNvSpPr/>
          <p:nvPr/>
        </p:nvSpPr>
        <p:spPr>
          <a:xfrm>
            <a:off x="1915796" y="5886913"/>
            <a:ext cx="1360804" cy="38746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2580F2-121A-488B-9CB4-A57829F915C8}"/>
              </a:ext>
            </a:extLst>
          </p:cNvPr>
          <p:cNvSpPr/>
          <p:nvPr/>
        </p:nvSpPr>
        <p:spPr>
          <a:xfrm>
            <a:off x="-28413" y="-37425"/>
            <a:ext cx="12191999" cy="6803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z</a:t>
            </a:r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EFDCD8-5AAD-4CFD-82BE-CE5A161A2F97}"/>
              </a:ext>
            </a:extLst>
          </p:cNvPr>
          <p:cNvSpPr/>
          <p:nvPr/>
        </p:nvSpPr>
        <p:spPr>
          <a:xfrm>
            <a:off x="143339" y="123478"/>
            <a:ext cx="4128459" cy="4434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CB305168-03B1-4FC3-B68B-4CE14317668A}"/>
              </a:ext>
            </a:extLst>
          </p:cNvPr>
          <p:cNvSpPr/>
          <p:nvPr/>
        </p:nvSpPr>
        <p:spPr>
          <a:xfrm>
            <a:off x="3983765" y="123479"/>
            <a:ext cx="576064" cy="443431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66C3BF-A852-44B3-93E1-308AA4259FF1}"/>
              </a:ext>
            </a:extLst>
          </p:cNvPr>
          <p:cNvSpPr/>
          <p:nvPr/>
        </p:nvSpPr>
        <p:spPr>
          <a:xfrm rot="10800000" flipH="1" flipV="1">
            <a:off x="4800102" y="123479"/>
            <a:ext cx="6576484" cy="4434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8F688E9D-70DE-4A6B-A704-FAB075007F88}"/>
              </a:ext>
            </a:extLst>
          </p:cNvPr>
          <p:cNvSpPr/>
          <p:nvPr/>
        </p:nvSpPr>
        <p:spPr>
          <a:xfrm flipH="1" flipV="1">
            <a:off x="4512072" y="123478"/>
            <a:ext cx="576064" cy="443431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C:\Users\hyrobots\Desktop\이름 없음.png">
            <a:extLst>
              <a:ext uri="{FF2B5EF4-FFF2-40B4-BE49-F238E27FC236}">
                <a16:creationId xmlns:a16="http://schemas.microsoft.com/office/drawing/2014/main" id="{26A725B9-17EB-41A3-806E-BA988C8AD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45952"/>
            <a:ext cx="1872208" cy="51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002F144-E0DA-420B-BC39-46CCE0F26E4B}"/>
              </a:ext>
            </a:extLst>
          </p:cNvPr>
          <p:cNvSpPr/>
          <p:nvPr/>
        </p:nvSpPr>
        <p:spPr>
          <a:xfrm>
            <a:off x="11472597" y="123479"/>
            <a:ext cx="576064" cy="4434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51D8E3F7-C863-4974-8D37-7AD898E4211C}"/>
              </a:ext>
            </a:extLst>
          </p:cNvPr>
          <p:cNvSpPr/>
          <p:nvPr/>
        </p:nvSpPr>
        <p:spPr>
          <a:xfrm rot="18267907">
            <a:off x="11876099" y="410923"/>
            <a:ext cx="127237" cy="147831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839BE0A8-03CB-49E0-8965-C1C017B109CB}"/>
              </a:ext>
            </a:extLst>
          </p:cNvPr>
          <p:cNvSpPr/>
          <p:nvPr/>
        </p:nvSpPr>
        <p:spPr>
          <a:xfrm rot="7674247">
            <a:off x="11970960" y="495366"/>
            <a:ext cx="166387" cy="14783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3" descr="C:\Users\hyrobots\Desktop\hyrobotics.png">
            <a:extLst>
              <a:ext uri="{FF2B5EF4-FFF2-40B4-BE49-F238E27FC236}">
                <a16:creationId xmlns:a16="http://schemas.microsoft.com/office/drawing/2014/main" id="{EF82722B-093F-4222-9868-FA310E5D00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3" t="8657" r="53371" b="50000"/>
          <a:stretch/>
        </p:blipFill>
        <p:spPr bwMode="auto">
          <a:xfrm>
            <a:off x="11513013" y="214584"/>
            <a:ext cx="495233" cy="24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9">
            <a:extLst>
              <a:ext uri="{FF2B5EF4-FFF2-40B4-BE49-F238E27FC236}">
                <a16:creationId xmlns:a16="http://schemas.microsoft.com/office/drawing/2014/main" id="{49DFF39A-401E-4AD4-9188-47040F2C3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8" name="Rectangle 28">
            <a:extLst>
              <a:ext uri="{FF2B5EF4-FFF2-40B4-BE49-F238E27FC236}">
                <a16:creationId xmlns:a16="http://schemas.microsoft.com/office/drawing/2014/main" id="{40B7EE51-9B8F-4150-AAFD-376531A67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r"/>
                <a:tab pos="2700338" algn="ctr"/>
                <a:tab pos="5400675" algn="r"/>
              </a:tabLst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8C3596-413D-4367-8403-D51C03ABA6E0}"/>
              </a:ext>
            </a:extLst>
          </p:cNvPr>
          <p:cNvSpPr txBox="1"/>
          <p:nvPr/>
        </p:nvSpPr>
        <p:spPr>
          <a:xfrm>
            <a:off x="4969794" y="107616"/>
            <a:ext cx="3847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Connecting USB Thumb Drive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3A02643-598C-4535-A230-0F2846F9D5D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1" t="21111" r="35556" b="9639"/>
          <a:stretch/>
        </p:blipFill>
        <p:spPr>
          <a:xfrm rot="5400000">
            <a:off x="7381654" y="3050505"/>
            <a:ext cx="2639416" cy="30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4652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057637-A6D0-4248-A4BF-D90ED2389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0684" y="1666832"/>
            <a:ext cx="2668947" cy="12911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A7DE9E-854B-4A6E-8778-3FF97A24E9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641" y="4483357"/>
            <a:ext cx="2638793" cy="14765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D18E8E-3A70-4B96-8B79-F52139B394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641" y="864698"/>
            <a:ext cx="2361900" cy="28954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96CB04-0C58-4C7B-9F9B-9085327CDCA6}"/>
              </a:ext>
            </a:extLst>
          </p:cNvPr>
          <p:cNvSpPr txBox="1"/>
          <p:nvPr/>
        </p:nvSpPr>
        <p:spPr>
          <a:xfrm>
            <a:off x="8426642" y="864698"/>
            <a:ext cx="4728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Bahnschrift SemiCondensed" panose="020B0502040204020203" pitchFamily="34" charset="0"/>
                <a:ea typeface="+mj-ea"/>
                <a:cs typeface="+mj-cs"/>
              </a:rPr>
              <a:t>Overwrite Y/N?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DC7B08-28BF-4F54-BD39-AC79CE84CD3B}"/>
              </a:ext>
            </a:extLst>
          </p:cNvPr>
          <p:cNvSpPr txBox="1"/>
          <p:nvPr/>
        </p:nvSpPr>
        <p:spPr>
          <a:xfrm>
            <a:off x="3965755" y="4171950"/>
            <a:ext cx="472874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Bahnschrift SemiCondensed" panose="020B0502040204020203" pitchFamily="34" charset="0"/>
                <a:ea typeface="+mj-ea"/>
                <a:cs typeface="+mj-cs"/>
              </a:rPr>
              <a:t>After copying the files,</a:t>
            </a:r>
          </a:p>
          <a:p>
            <a:r>
              <a:rPr lang="en-US" sz="3600" b="1" dirty="0">
                <a:latin typeface="Bahnschrift SemiCondensed" panose="020B0502040204020203" pitchFamily="34" charset="0"/>
                <a:ea typeface="+mj-ea"/>
                <a:cs typeface="+mj-cs"/>
              </a:rPr>
              <a:t>Restoration will be complete.</a:t>
            </a:r>
            <a:br>
              <a:rPr lang="en-US" sz="3600" b="1" dirty="0">
                <a:latin typeface="Bahnschrift SemiCondensed" panose="020B0502040204020203" pitchFamily="34" charset="0"/>
                <a:ea typeface="+mj-ea"/>
                <a:cs typeface="+mj-cs"/>
              </a:rPr>
            </a:br>
            <a:endParaRPr lang="en-US" sz="1100" b="1" dirty="0">
              <a:latin typeface="Bahnschrift SemiCondensed" panose="020B0502040204020203" pitchFamily="34" charset="0"/>
              <a:ea typeface="+mj-ea"/>
              <a:cs typeface="+mj-cs"/>
            </a:endParaRPr>
          </a:p>
          <a:p>
            <a:r>
              <a:rPr lang="en-US" sz="3600" b="1" dirty="0">
                <a:latin typeface="Bahnschrift SemiCondensed" panose="020B0502040204020203" pitchFamily="34" charset="0"/>
                <a:ea typeface="+mj-ea"/>
                <a:cs typeface="+mj-cs"/>
              </a:rPr>
              <a:t>Questions?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92B6D8-5565-4623-985D-83C19E598A10}"/>
              </a:ext>
            </a:extLst>
          </p:cNvPr>
          <p:cNvSpPr txBox="1"/>
          <p:nvPr/>
        </p:nvSpPr>
        <p:spPr>
          <a:xfrm>
            <a:off x="3081806" y="898062"/>
            <a:ext cx="4728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Bahnschrift SemiCondensed" panose="020B0502040204020203" pitchFamily="34" charset="0"/>
                <a:ea typeface="+mj-ea"/>
                <a:cs typeface="+mj-cs"/>
              </a:rPr>
              <a:t>Select Mold file</a:t>
            </a:r>
          </a:p>
        </p:txBody>
      </p:sp>
    </p:spTree>
    <p:extLst>
      <p:ext uri="{BB962C8B-B14F-4D97-AF65-F5344CB8AC3E}">
        <p14:creationId xmlns:p14="http://schemas.microsoft.com/office/powerpoint/2010/main" val="101009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715E1-C945-42F2-A1DE-28C4B241DD0D}"/>
              </a:ext>
            </a:extLst>
          </p:cNvPr>
          <p:cNvSpPr txBox="1">
            <a:spLocks/>
          </p:cNvSpPr>
          <p:nvPr/>
        </p:nvSpPr>
        <p:spPr>
          <a:xfrm>
            <a:off x="259773" y="2420596"/>
            <a:ext cx="116724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j-ea"/>
                <a:cs typeface="+mj-cs"/>
              </a:rPr>
              <a:t>3 | Hidden menus in lv.16</a:t>
            </a:r>
            <a:endParaRPr kumimoji="0" lang="en-US" sz="44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SemiCondensed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67996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77C624C-BE49-48F8-8DA7-CD8AC51B04E5}"/>
              </a:ext>
            </a:extLst>
          </p:cNvPr>
          <p:cNvSpPr/>
          <p:nvPr/>
        </p:nvSpPr>
        <p:spPr>
          <a:xfrm>
            <a:off x="-28413" y="-37425"/>
            <a:ext cx="12191999" cy="6803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z</a:t>
            </a:r>
            <a:endParaRPr lang="ko-KR" alt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6D9358-62F8-47B9-9F9F-50751A5A4DFE}"/>
              </a:ext>
            </a:extLst>
          </p:cNvPr>
          <p:cNvSpPr/>
          <p:nvPr/>
        </p:nvSpPr>
        <p:spPr>
          <a:xfrm>
            <a:off x="143339" y="123478"/>
            <a:ext cx="4128459" cy="4434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782DFD6-4017-448B-B4D9-43AF7D9B4354}"/>
              </a:ext>
            </a:extLst>
          </p:cNvPr>
          <p:cNvSpPr/>
          <p:nvPr/>
        </p:nvSpPr>
        <p:spPr>
          <a:xfrm>
            <a:off x="3983765" y="123479"/>
            <a:ext cx="576064" cy="443431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D74300-7104-4494-A9DB-21AD39DE4712}"/>
              </a:ext>
            </a:extLst>
          </p:cNvPr>
          <p:cNvSpPr/>
          <p:nvPr/>
        </p:nvSpPr>
        <p:spPr>
          <a:xfrm rot="10800000" flipH="1" flipV="1">
            <a:off x="4800102" y="123479"/>
            <a:ext cx="6576484" cy="4434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675C1307-5CF4-4BFC-878A-EB9B2F406612}"/>
              </a:ext>
            </a:extLst>
          </p:cNvPr>
          <p:cNvSpPr/>
          <p:nvPr/>
        </p:nvSpPr>
        <p:spPr>
          <a:xfrm flipH="1" flipV="1">
            <a:off x="4512072" y="123478"/>
            <a:ext cx="576064" cy="443431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hyrobots\Desktop\이름 없음.png">
            <a:extLst>
              <a:ext uri="{FF2B5EF4-FFF2-40B4-BE49-F238E27FC236}">
                <a16:creationId xmlns:a16="http://schemas.microsoft.com/office/drawing/2014/main" id="{36A2AFC2-9C10-4FFA-86B2-9B0E8799A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45952"/>
            <a:ext cx="1872208" cy="51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BE2FDE8-0B1E-481C-9B63-8FB57D75A6FE}"/>
              </a:ext>
            </a:extLst>
          </p:cNvPr>
          <p:cNvSpPr/>
          <p:nvPr/>
        </p:nvSpPr>
        <p:spPr>
          <a:xfrm>
            <a:off x="11472597" y="123479"/>
            <a:ext cx="576064" cy="4434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814890C9-B802-45E3-AA52-8FF7D89DFFC7}"/>
              </a:ext>
            </a:extLst>
          </p:cNvPr>
          <p:cNvSpPr/>
          <p:nvPr/>
        </p:nvSpPr>
        <p:spPr>
          <a:xfrm rot="18267907">
            <a:off x="11876099" y="410923"/>
            <a:ext cx="127237" cy="147831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7B121D73-6FC2-4605-8D4D-F6EAC70D18DE}"/>
              </a:ext>
            </a:extLst>
          </p:cNvPr>
          <p:cNvSpPr/>
          <p:nvPr/>
        </p:nvSpPr>
        <p:spPr>
          <a:xfrm rot="7674247">
            <a:off x="11970960" y="495366"/>
            <a:ext cx="166387" cy="14783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3" descr="C:\Users\hyrobots\Desktop\hyrobotics.png">
            <a:extLst>
              <a:ext uri="{FF2B5EF4-FFF2-40B4-BE49-F238E27FC236}">
                <a16:creationId xmlns:a16="http://schemas.microsoft.com/office/drawing/2014/main" id="{60206C13-0BD9-4F31-A963-54D2FEAAF7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3" t="8657" r="53371" b="50000"/>
          <a:stretch/>
        </p:blipFill>
        <p:spPr bwMode="auto">
          <a:xfrm>
            <a:off x="11513013" y="214584"/>
            <a:ext cx="495233" cy="24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9">
            <a:extLst>
              <a:ext uri="{FF2B5EF4-FFF2-40B4-BE49-F238E27FC236}">
                <a16:creationId xmlns:a16="http://schemas.microsoft.com/office/drawing/2014/main" id="{CB96A521-7859-45FF-8FC7-A58BDE044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20" name="Rectangle 28">
            <a:extLst>
              <a:ext uri="{FF2B5EF4-FFF2-40B4-BE49-F238E27FC236}">
                <a16:creationId xmlns:a16="http://schemas.microsoft.com/office/drawing/2014/main" id="{F6864353-C3B7-468E-ABA0-EBB91E536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r"/>
                <a:tab pos="2700338" algn="ctr"/>
                <a:tab pos="5400675" algn="r"/>
              </a:tabLst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CA614E-3005-4F7B-8427-39D5983CDBC1}"/>
              </a:ext>
            </a:extLst>
          </p:cNvPr>
          <p:cNvSpPr txBox="1"/>
          <p:nvPr/>
        </p:nvSpPr>
        <p:spPr>
          <a:xfrm>
            <a:off x="4969794" y="107616"/>
            <a:ext cx="2885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Custom Programming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3079711-EAE5-4413-BAE4-675DD77DEC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9875239"/>
              </p:ext>
            </p:extLst>
          </p:nvPr>
        </p:nvGraphicFramePr>
        <p:xfrm>
          <a:off x="448071" y="1968472"/>
          <a:ext cx="11064941" cy="4426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2" name="Title 1">
            <a:extLst>
              <a:ext uri="{FF2B5EF4-FFF2-40B4-BE49-F238E27FC236}">
                <a16:creationId xmlns:a16="http://schemas.microsoft.com/office/drawing/2014/main" id="{2457733F-D557-4C25-B04E-BB58544697E8}"/>
              </a:ext>
            </a:extLst>
          </p:cNvPr>
          <p:cNvSpPr txBox="1">
            <a:spLocks/>
          </p:cNvSpPr>
          <p:nvPr/>
        </p:nvSpPr>
        <p:spPr>
          <a:xfrm>
            <a:off x="1084922" y="853002"/>
            <a:ext cx="3719204" cy="905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300" b="1" cap="all" dirty="0">
                <a:latin typeface="Bahnschrift SemiCondensed" panose="020B0502040204020203" pitchFamily="34" charset="0"/>
              </a:rPr>
              <a:t>User Log in</a:t>
            </a:r>
            <a:endParaRPr lang="en-US" cap="all" dirty="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08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2">
                                            <p:graphicEl>
                                              <a:dgm id="{A924231A-51B7-4500-86D6-F6D7A2548A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2">
                                            <p:graphicEl>
                                              <a:dgm id="{A924231A-51B7-4500-86D6-F6D7A2548A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graphicEl>
                                              <a:dgm id="{A924231A-51B7-4500-86D6-F6D7A2548A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/>
        </p:bldSub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E4F931-023A-4838-A20C-DCDD62682EBB}"/>
              </a:ext>
            </a:extLst>
          </p:cNvPr>
          <p:cNvSpPr/>
          <p:nvPr/>
        </p:nvSpPr>
        <p:spPr>
          <a:xfrm>
            <a:off x="-28413" y="-37425"/>
            <a:ext cx="12191999" cy="6803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z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4F7337-45FA-40C4-B49F-87E1F8162A16}"/>
              </a:ext>
            </a:extLst>
          </p:cNvPr>
          <p:cNvSpPr/>
          <p:nvPr/>
        </p:nvSpPr>
        <p:spPr>
          <a:xfrm>
            <a:off x="143339" y="123478"/>
            <a:ext cx="4128459" cy="4434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1E80EB7A-322C-4821-91D9-E54B1871AAFA}"/>
              </a:ext>
            </a:extLst>
          </p:cNvPr>
          <p:cNvSpPr/>
          <p:nvPr/>
        </p:nvSpPr>
        <p:spPr>
          <a:xfrm>
            <a:off x="3983765" y="123479"/>
            <a:ext cx="576064" cy="443431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BB4946-55B7-44B2-87A5-8C4A26BB0B8F}"/>
              </a:ext>
            </a:extLst>
          </p:cNvPr>
          <p:cNvSpPr/>
          <p:nvPr/>
        </p:nvSpPr>
        <p:spPr>
          <a:xfrm rot="10800000" flipH="1" flipV="1">
            <a:off x="4800102" y="123479"/>
            <a:ext cx="6576484" cy="4434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3FB8DAB7-7E66-4ABD-99DD-EA6019036708}"/>
              </a:ext>
            </a:extLst>
          </p:cNvPr>
          <p:cNvSpPr/>
          <p:nvPr/>
        </p:nvSpPr>
        <p:spPr>
          <a:xfrm flipH="1" flipV="1">
            <a:off x="4512072" y="123478"/>
            <a:ext cx="576064" cy="443431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hyrobots\Desktop\이름 없음.png">
            <a:extLst>
              <a:ext uri="{FF2B5EF4-FFF2-40B4-BE49-F238E27FC236}">
                <a16:creationId xmlns:a16="http://schemas.microsoft.com/office/drawing/2014/main" id="{1635119B-4529-4413-9A0E-DA5F02277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45952"/>
            <a:ext cx="1872208" cy="51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FC77C2-8B25-42D8-B046-62757CBBE123}"/>
              </a:ext>
            </a:extLst>
          </p:cNvPr>
          <p:cNvSpPr/>
          <p:nvPr/>
        </p:nvSpPr>
        <p:spPr>
          <a:xfrm>
            <a:off x="11472597" y="123479"/>
            <a:ext cx="576064" cy="4434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7C61CE18-5817-4232-9F87-1226333CFF1A}"/>
              </a:ext>
            </a:extLst>
          </p:cNvPr>
          <p:cNvSpPr/>
          <p:nvPr/>
        </p:nvSpPr>
        <p:spPr>
          <a:xfrm rot="18267907">
            <a:off x="11876099" y="410923"/>
            <a:ext cx="127237" cy="147831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216E3666-F49D-4F2B-9C1D-9642045F881B}"/>
              </a:ext>
            </a:extLst>
          </p:cNvPr>
          <p:cNvSpPr/>
          <p:nvPr/>
        </p:nvSpPr>
        <p:spPr>
          <a:xfrm rot="7674247">
            <a:off x="11970960" y="495366"/>
            <a:ext cx="166387" cy="14783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3" descr="C:\Users\hyrobots\Desktop\hyrobotics.png">
            <a:extLst>
              <a:ext uri="{FF2B5EF4-FFF2-40B4-BE49-F238E27FC236}">
                <a16:creationId xmlns:a16="http://schemas.microsoft.com/office/drawing/2014/main" id="{BB167BC2-69C8-4C5A-A310-DE15EAE782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3" t="8657" r="53371" b="50000"/>
          <a:stretch/>
        </p:blipFill>
        <p:spPr bwMode="auto">
          <a:xfrm>
            <a:off x="11513013" y="214584"/>
            <a:ext cx="495233" cy="24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9">
            <a:extLst>
              <a:ext uri="{FF2B5EF4-FFF2-40B4-BE49-F238E27FC236}">
                <a16:creationId xmlns:a16="http://schemas.microsoft.com/office/drawing/2014/main" id="{DD460FE5-5C96-4F86-AE78-5CF3DE80E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3" name="Rectangle 28">
            <a:extLst>
              <a:ext uri="{FF2B5EF4-FFF2-40B4-BE49-F238E27FC236}">
                <a16:creationId xmlns:a16="http://schemas.microsoft.com/office/drawing/2014/main" id="{1C8CA566-4A82-40AB-87EF-05EC669BE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r"/>
                <a:tab pos="2700338" algn="ctr"/>
                <a:tab pos="5400675" algn="r"/>
              </a:tabLst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38D3B3-AAE0-484A-929F-4E345E12FE76}"/>
              </a:ext>
            </a:extLst>
          </p:cNvPr>
          <p:cNvSpPr txBox="1"/>
          <p:nvPr/>
        </p:nvSpPr>
        <p:spPr>
          <a:xfrm>
            <a:off x="4969794" y="107616"/>
            <a:ext cx="2989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Hidden menus in Lv.16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6951D6F-A541-433E-ACF5-39BCA7E3F6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978" y="743620"/>
            <a:ext cx="5305672" cy="596960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BF778CA-A66A-4597-B405-50BE3A395A8C}"/>
              </a:ext>
            </a:extLst>
          </p:cNvPr>
          <p:cNvSpPr/>
          <p:nvPr/>
        </p:nvSpPr>
        <p:spPr>
          <a:xfrm>
            <a:off x="734202" y="973136"/>
            <a:ext cx="408798" cy="41751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A4C334-B472-4A24-863D-26D844216206}"/>
              </a:ext>
            </a:extLst>
          </p:cNvPr>
          <p:cNvSpPr txBox="1"/>
          <p:nvPr/>
        </p:nvSpPr>
        <p:spPr>
          <a:xfrm>
            <a:off x="6353913" y="917087"/>
            <a:ext cx="3539581" cy="898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Bahnschrift SemiBold SemiConden" panose="020B0502040204020203" pitchFamily="34" charset="0"/>
              </a:rPr>
              <a:t>Double press 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78575C4-EAD3-4E8B-AB06-8C010EE97D6F}"/>
              </a:ext>
            </a:extLst>
          </p:cNvPr>
          <p:cNvCxnSpPr>
            <a:cxnSpLocks/>
            <a:stCxn id="20" idx="1"/>
            <a:endCxn id="19" idx="3"/>
          </p:cNvCxnSpPr>
          <p:nvPr/>
        </p:nvCxnSpPr>
        <p:spPr>
          <a:xfrm flipH="1" flipV="1">
            <a:off x="1143000" y="1181893"/>
            <a:ext cx="5210913" cy="18429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1D1E61AD-42E2-476F-81C2-865E43BC9D93}"/>
              </a:ext>
            </a:extLst>
          </p:cNvPr>
          <p:cNvSpPr/>
          <p:nvPr/>
        </p:nvSpPr>
        <p:spPr>
          <a:xfrm>
            <a:off x="1630540" y="1388970"/>
            <a:ext cx="865010" cy="75629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/>
          </a:p>
        </p:txBody>
      </p:sp>
    </p:spTree>
    <p:extLst>
      <p:ext uri="{BB962C8B-B14F-4D97-AF65-F5344CB8AC3E}">
        <p14:creationId xmlns:p14="http://schemas.microsoft.com/office/powerpoint/2010/main" val="6890870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E4F931-023A-4838-A20C-DCDD62682EBB}"/>
              </a:ext>
            </a:extLst>
          </p:cNvPr>
          <p:cNvSpPr/>
          <p:nvPr/>
        </p:nvSpPr>
        <p:spPr>
          <a:xfrm>
            <a:off x="-28413" y="-37425"/>
            <a:ext cx="12191999" cy="6803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z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4F7337-45FA-40C4-B49F-87E1F8162A16}"/>
              </a:ext>
            </a:extLst>
          </p:cNvPr>
          <p:cNvSpPr/>
          <p:nvPr/>
        </p:nvSpPr>
        <p:spPr>
          <a:xfrm>
            <a:off x="143339" y="123478"/>
            <a:ext cx="4128459" cy="4434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1E80EB7A-322C-4821-91D9-E54B1871AAFA}"/>
              </a:ext>
            </a:extLst>
          </p:cNvPr>
          <p:cNvSpPr/>
          <p:nvPr/>
        </p:nvSpPr>
        <p:spPr>
          <a:xfrm>
            <a:off x="3983765" y="123479"/>
            <a:ext cx="576064" cy="443431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BB4946-55B7-44B2-87A5-8C4A26BB0B8F}"/>
              </a:ext>
            </a:extLst>
          </p:cNvPr>
          <p:cNvSpPr/>
          <p:nvPr/>
        </p:nvSpPr>
        <p:spPr>
          <a:xfrm rot="10800000" flipH="1" flipV="1">
            <a:off x="4800102" y="123479"/>
            <a:ext cx="6576484" cy="4434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3FB8DAB7-7E66-4ABD-99DD-EA6019036708}"/>
              </a:ext>
            </a:extLst>
          </p:cNvPr>
          <p:cNvSpPr/>
          <p:nvPr/>
        </p:nvSpPr>
        <p:spPr>
          <a:xfrm flipH="1" flipV="1">
            <a:off x="4512072" y="123478"/>
            <a:ext cx="576064" cy="443431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hyrobots\Desktop\이름 없음.png">
            <a:extLst>
              <a:ext uri="{FF2B5EF4-FFF2-40B4-BE49-F238E27FC236}">
                <a16:creationId xmlns:a16="http://schemas.microsoft.com/office/drawing/2014/main" id="{1635119B-4529-4413-9A0E-DA5F02277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45952"/>
            <a:ext cx="1872208" cy="51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A104624-6A0B-41C7-98B7-1B7FFDC13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35" y="766386"/>
            <a:ext cx="4237337" cy="60916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FC77C2-8B25-42D8-B046-62757CBBE123}"/>
              </a:ext>
            </a:extLst>
          </p:cNvPr>
          <p:cNvSpPr/>
          <p:nvPr/>
        </p:nvSpPr>
        <p:spPr>
          <a:xfrm>
            <a:off x="11472597" y="123479"/>
            <a:ext cx="576064" cy="4434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7C61CE18-5817-4232-9F87-1226333CFF1A}"/>
              </a:ext>
            </a:extLst>
          </p:cNvPr>
          <p:cNvSpPr/>
          <p:nvPr/>
        </p:nvSpPr>
        <p:spPr>
          <a:xfrm rot="18267907">
            <a:off x="11876099" y="410923"/>
            <a:ext cx="127237" cy="147831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216E3666-F49D-4F2B-9C1D-9642045F881B}"/>
              </a:ext>
            </a:extLst>
          </p:cNvPr>
          <p:cNvSpPr/>
          <p:nvPr/>
        </p:nvSpPr>
        <p:spPr>
          <a:xfrm rot="7674247">
            <a:off x="11970960" y="495366"/>
            <a:ext cx="166387" cy="14783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3" descr="C:\Users\hyrobots\Desktop\hyrobotics.png">
            <a:extLst>
              <a:ext uri="{FF2B5EF4-FFF2-40B4-BE49-F238E27FC236}">
                <a16:creationId xmlns:a16="http://schemas.microsoft.com/office/drawing/2014/main" id="{BB167BC2-69C8-4C5A-A310-DE15EAE782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3" t="8657" r="53371" b="50000"/>
          <a:stretch/>
        </p:blipFill>
        <p:spPr bwMode="auto">
          <a:xfrm>
            <a:off x="11513013" y="214584"/>
            <a:ext cx="495233" cy="24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9">
            <a:extLst>
              <a:ext uri="{FF2B5EF4-FFF2-40B4-BE49-F238E27FC236}">
                <a16:creationId xmlns:a16="http://schemas.microsoft.com/office/drawing/2014/main" id="{DD460FE5-5C96-4F86-AE78-5CF3DE80E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3" name="Rectangle 28">
            <a:extLst>
              <a:ext uri="{FF2B5EF4-FFF2-40B4-BE49-F238E27FC236}">
                <a16:creationId xmlns:a16="http://schemas.microsoft.com/office/drawing/2014/main" id="{1C8CA566-4A82-40AB-87EF-05EC669BE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r"/>
                <a:tab pos="2700338" algn="ctr"/>
                <a:tab pos="5400675" algn="r"/>
              </a:tabLst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38D3B3-AAE0-484A-929F-4E345E12FE76}"/>
              </a:ext>
            </a:extLst>
          </p:cNvPr>
          <p:cNvSpPr txBox="1"/>
          <p:nvPr/>
        </p:nvSpPr>
        <p:spPr>
          <a:xfrm>
            <a:off x="4969794" y="107616"/>
            <a:ext cx="2989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Hidden menus in Lv.16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A4C334-B472-4A24-863D-26D844216206}"/>
              </a:ext>
            </a:extLst>
          </p:cNvPr>
          <p:cNvSpPr txBox="1"/>
          <p:nvPr/>
        </p:nvSpPr>
        <p:spPr>
          <a:xfrm>
            <a:off x="5681838" y="976630"/>
            <a:ext cx="56947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Bahnschrift SemiBold SemiConden" panose="020B0502040204020203" pitchFamily="34" charset="0"/>
              </a:rPr>
              <a:t>Home Pos = Wait Position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E5EE37-161A-40CF-B75F-69397DFC20A1}"/>
              </a:ext>
            </a:extLst>
          </p:cNvPr>
          <p:cNvSpPr txBox="1"/>
          <p:nvPr/>
        </p:nvSpPr>
        <p:spPr>
          <a:xfrm>
            <a:off x="5681838" y="3006512"/>
            <a:ext cx="7042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Bahnschrift SemiBold SemiConden" panose="020B0502040204020203" pitchFamily="34" charset="0"/>
              </a:rPr>
              <a:t>Stroke Limit values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D2B5796-14BD-431C-A358-41EB3E0EA148}"/>
              </a:ext>
            </a:extLst>
          </p:cNvPr>
          <p:cNvSpPr/>
          <p:nvPr/>
        </p:nvSpPr>
        <p:spPr>
          <a:xfrm>
            <a:off x="1917356" y="1038622"/>
            <a:ext cx="865010" cy="173360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852C8C8-77F9-48B8-9F14-487428C122AB}"/>
              </a:ext>
            </a:extLst>
          </p:cNvPr>
          <p:cNvCxnSpPr>
            <a:cxnSpLocks/>
            <a:stCxn id="20" idx="1"/>
          </p:cNvCxnSpPr>
          <p:nvPr/>
        </p:nvCxnSpPr>
        <p:spPr>
          <a:xfrm flipH="1" flipV="1">
            <a:off x="2782366" y="1038623"/>
            <a:ext cx="2899472" cy="322728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10E37170-9002-4673-9615-3286D7EDA461}"/>
              </a:ext>
            </a:extLst>
          </p:cNvPr>
          <p:cNvSpPr/>
          <p:nvPr/>
        </p:nvSpPr>
        <p:spPr>
          <a:xfrm>
            <a:off x="2782366" y="1038622"/>
            <a:ext cx="1729706" cy="173360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3F8817A-B2B4-494B-AE40-2EC2E632FE79}"/>
              </a:ext>
            </a:extLst>
          </p:cNvPr>
          <p:cNvCxnSpPr>
            <a:cxnSpLocks/>
            <a:stCxn id="23" idx="1"/>
          </p:cNvCxnSpPr>
          <p:nvPr/>
        </p:nvCxnSpPr>
        <p:spPr>
          <a:xfrm flipH="1" flipV="1">
            <a:off x="4512072" y="2793493"/>
            <a:ext cx="1169766" cy="59774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80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18" grpId="0" animBg="1"/>
      <p:bldP spid="18" grpId="1" animBg="1"/>
      <p:bldP spid="2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E4F931-023A-4838-A20C-DCDD62682EBB}"/>
              </a:ext>
            </a:extLst>
          </p:cNvPr>
          <p:cNvSpPr/>
          <p:nvPr/>
        </p:nvSpPr>
        <p:spPr>
          <a:xfrm>
            <a:off x="-28413" y="-37425"/>
            <a:ext cx="12191999" cy="6803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z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4F7337-45FA-40C4-B49F-87E1F8162A16}"/>
              </a:ext>
            </a:extLst>
          </p:cNvPr>
          <p:cNvSpPr/>
          <p:nvPr/>
        </p:nvSpPr>
        <p:spPr>
          <a:xfrm>
            <a:off x="143339" y="123478"/>
            <a:ext cx="4128459" cy="4434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1E80EB7A-322C-4821-91D9-E54B1871AAFA}"/>
              </a:ext>
            </a:extLst>
          </p:cNvPr>
          <p:cNvSpPr/>
          <p:nvPr/>
        </p:nvSpPr>
        <p:spPr>
          <a:xfrm>
            <a:off x="3983765" y="123479"/>
            <a:ext cx="576064" cy="443431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BB4946-55B7-44B2-87A5-8C4A26BB0B8F}"/>
              </a:ext>
            </a:extLst>
          </p:cNvPr>
          <p:cNvSpPr/>
          <p:nvPr/>
        </p:nvSpPr>
        <p:spPr>
          <a:xfrm rot="10800000" flipH="1" flipV="1">
            <a:off x="4800102" y="123479"/>
            <a:ext cx="6576484" cy="4434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3FB8DAB7-7E66-4ABD-99DD-EA6019036708}"/>
              </a:ext>
            </a:extLst>
          </p:cNvPr>
          <p:cNvSpPr/>
          <p:nvPr/>
        </p:nvSpPr>
        <p:spPr>
          <a:xfrm flipH="1" flipV="1">
            <a:off x="4512072" y="123478"/>
            <a:ext cx="576064" cy="443431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hyrobots\Desktop\이름 없음.png">
            <a:extLst>
              <a:ext uri="{FF2B5EF4-FFF2-40B4-BE49-F238E27FC236}">
                <a16:creationId xmlns:a16="http://schemas.microsoft.com/office/drawing/2014/main" id="{1635119B-4529-4413-9A0E-DA5F02277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45952"/>
            <a:ext cx="1872208" cy="51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FC77C2-8B25-42D8-B046-62757CBBE123}"/>
              </a:ext>
            </a:extLst>
          </p:cNvPr>
          <p:cNvSpPr/>
          <p:nvPr/>
        </p:nvSpPr>
        <p:spPr>
          <a:xfrm>
            <a:off x="11472597" y="123479"/>
            <a:ext cx="576064" cy="4434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7C61CE18-5817-4232-9F87-1226333CFF1A}"/>
              </a:ext>
            </a:extLst>
          </p:cNvPr>
          <p:cNvSpPr/>
          <p:nvPr/>
        </p:nvSpPr>
        <p:spPr>
          <a:xfrm rot="18267907">
            <a:off x="11876099" y="410923"/>
            <a:ext cx="127237" cy="147831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FD7A1C7-174E-4E60-85D1-CF50C5BB2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52" y="766387"/>
            <a:ext cx="4383950" cy="5667768"/>
          </a:xfrm>
          <a:prstGeom prst="rect">
            <a:avLst/>
          </a:pr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216E3666-F49D-4F2B-9C1D-9642045F881B}"/>
              </a:ext>
            </a:extLst>
          </p:cNvPr>
          <p:cNvSpPr/>
          <p:nvPr/>
        </p:nvSpPr>
        <p:spPr>
          <a:xfrm rot="7674247">
            <a:off x="11970960" y="495366"/>
            <a:ext cx="166387" cy="14783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3" descr="C:\Users\hyrobots\Desktop\hyrobotics.png">
            <a:extLst>
              <a:ext uri="{FF2B5EF4-FFF2-40B4-BE49-F238E27FC236}">
                <a16:creationId xmlns:a16="http://schemas.microsoft.com/office/drawing/2014/main" id="{BB167BC2-69C8-4C5A-A310-DE15EAE782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3" t="8657" r="53371" b="50000"/>
          <a:stretch/>
        </p:blipFill>
        <p:spPr bwMode="auto">
          <a:xfrm>
            <a:off x="11513013" y="214584"/>
            <a:ext cx="495233" cy="24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9">
            <a:extLst>
              <a:ext uri="{FF2B5EF4-FFF2-40B4-BE49-F238E27FC236}">
                <a16:creationId xmlns:a16="http://schemas.microsoft.com/office/drawing/2014/main" id="{DD460FE5-5C96-4F86-AE78-5CF3DE80E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3" name="Rectangle 28">
            <a:extLst>
              <a:ext uri="{FF2B5EF4-FFF2-40B4-BE49-F238E27FC236}">
                <a16:creationId xmlns:a16="http://schemas.microsoft.com/office/drawing/2014/main" id="{1C8CA566-4A82-40AB-87EF-05EC669BE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r"/>
                <a:tab pos="2700338" algn="ctr"/>
                <a:tab pos="5400675" algn="r"/>
              </a:tabLst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38D3B3-AAE0-484A-929F-4E345E12FE76}"/>
              </a:ext>
            </a:extLst>
          </p:cNvPr>
          <p:cNvSpPr txBox="1"/>
          <p:nvPr/>
        </p:nvSpPr>
        <p:spPr>
          <a:xfrm>
            <a:off x="4969794" y="107616"/>
            <a:ext cx="2989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Hidden menus in Lv.16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D1E61AD-42E2-476F-81C2-865E43BC9D93}"/>
              </a:ext>
            </a:extLst>
          </p:cNvPr>
          <p:cNvSpPr/>
          <p:nvPr/>
        </p:nvSpPr>
        <p:spPr>
          <a:xfrm>
            <a:off x="3173672" y="1465170"/>
            <a:ext cx="1098125" cy="11065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1B498BB-3A93-428C-AD56-C3E8CA90C8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5432"/>
          <a:stretch/>
        </p:blipFill>
        <p:spPr>
          <a:xfrm>
            <a:off x="5805869" y="1373146"/>
            <a:ext cx="1438425" cy="106047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F029C8A-8CA0-49FB-9A40-8DA270D27EB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280" r="33152"/>
          <a:stretch/>
        </p:blipFill>
        <p:spPr>
          <a:xfrm>
            <a:off x="5805869" y="2898765"/>
            <a:ext cx="1438425" cy="106047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9D9F1B4-8AB7-4F11-99C3-739D4EF6274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5432"/>
          <a:stretch/>
        </p:blipFill>
        <p:spPr>
          <a:xfrm>
            <a:off x="5805868" y="4424384"/>
            <a:ext cx="1438425" cy="106047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0630DDE-B010-44B4-94EB-4485066484D3}"/>
              </a:ext>
            </a:extLst>
          </p:cNvPr>
          <p:cNvSpPr txBox="1"/>
          <p:nvPr/>
        </p:nvSpPr>
        <p:spPr>
          <a:xfrm>
            <a:off x="7463259" y="1455248"/>
            <a:ext cx="4728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Bahnschrift SemiCondensed" panose="020B0502040204020203" pitchFamily="34" charset="0"/>
                <a:ea typeface="+mj-ea"/>
                <a:cs typeface="+mj-cs"/>
              </a:rPr>
              <a:t>Edit position names</a:t>
            </a:r>
          </a:p>
          <a:p>
            <a:r>
              <a:rPr lang="en-US" sz="2000" dirty="0">
                <a:latin typeface="Bahnschrift SemiCondensed" panose="020B0502040204020203" pitchFamily="34" charset="0"/>
                <a:ea typeface="+mj-ea"/>
                <a:cs typeface="+mj-cs"/>
              </a:rPr>
              <a:t>          Ex) p0 </a:t>
            </a:r>
            <a:r>
              <a:rPr lang="en-US" sz="2000" dirty="0">
                <a:latin typeface="Bahnschrift SemiCondensed" panose="020B0502040204020203" pitchFamily="34" charset="0"/>
                <a:ea typeface="+mj-ea"/>
                <a:cs typeface="+mj-cs"/>
                <a:sym typeface="Wingdings" panose="05000000000000000000" pitchFamily="2" charset="2"/>
              </a:rPr>
              <a:t> Inspection</a:t>
            </a:r>
            <a:endParaRPr lang="en-US" sz="2000" dirty="0">
              <a:latin typeface="Bahnschrift SemiCondensed" panose="020B0502040204020203" pitchFamily="34" charset="0"/>
              <a:ea typeface="+mj-ea"/>
              <a:cs typeface="+mj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F86D415-2869-47B8-ADF1-7770E6BA54AD}"/>
              </a:ext>
            </a:extLst>
          </p:cNvPr>
          <p:cNvSpPr txBox="1"/>
          <p:nvPr/>
        </p:nvSpPr>
        <p:spPr>
          <a:xfrm>
            <a:off x="7444209" y="2710567"/>
            <a:ext cx="47287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Bahnschrift SemiCondensed" panose="020B0502040204020203" pitchFamily="34" charset="0"/>
                <a:ea typeface="+mj-ea"/>
                <a:cs typeface="+mj-cs"/>
              </a:rPr>
              <a:t>Check &amp; Edit all position values in one screen.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Bahnschrift SemiCondensed" panose="020B0502040204020203" pitchFamily="34" charset="0"/>
                <a:ea typeface="+mj-ea"/>
                <a:cs typeface="+mj-cs"/>
              </a:rPr>
              <a:t>Jog to positions.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AF102F1-D0D0-4441-805B-A6384F2653A8}"/>
              </a:ext>
            </a:extLst>
          </p:cNvPr>
          <p:cNvSpPr txBox="1"/>
          <p:nvPr/>
        </p:nvSpPr>
        <p:spPr>
          <a:xfrm>
            <a:off x="7444209" y="4633746"/>
            <a:ext cx="4728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Bahnschrift SemiCondensed" panose="020B0502040204020203" pitchFamily="34" charset="0"/>
                <a:ea typeface="+mj-ea"/>
                <a:cs typeface="+mj-cs"/>
              </a:rPr>
              <a:t>Safety area setting</a:t>
            </a:r>
          </a:p>
        </p:txBody>
      </p:sp>
    </p:spTree>
    <p:extLst>
      <p:ext uri="{BB962C8B-B14F-4D97-AF65-F5344CB8AC3E}">
        <p14:creationId xmlns:p14="http://schemas.microsoft.com/office/powerpoint/2010/main" val="31404217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046001C2-C930-47AB-B450-7FC02ED0D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7564" y="3126095"/>
            <a:ext cx="5715798" cy="208626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EE4F931-023A-4838-A20C-DCDD62682EBB}"/>
              </a:ext>
            </a:extLst>
          </p:cNvPr>
          <p:cNvSpPr/>
          <p:nvPr/>
        </p:nvSpPr>
        <p:spPr>
          <a:xfrm>
            <a:off x="-28413" y="-37425"/>
            <a:ext cx="12191999" cy="6803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z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4F7337-45FA-40C4-B49F-87E1F8162A16}"/>
              </a:ext>
            </a:extLst>
          </p:cNvPr>
          <p:cNvSpPr/>
          <p:nvPr/>
        </p:nvSpPr>
        <p:spPr>
          <a:xfrm>
            <a:off x="143339" y="123478"/>
            <a:ext cx="4128459" cy="4434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1E80EB7A-322C-4821-91D9-E54B1871AAFA}"/>
              </a:ext>
            </a:extLst>
          </p:cNvPr>
          <p:cNvSpPr/>
          <p:nvPr/>
        </p:nvSpPr>
        <p:spPr>
          <a:xfrm>
            <a:off x="3983765" y="123479"/>
            <a:ext cx="576064" cy="443431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BB4946-55B7-44B2-87A5-8C4A26BB0B8F}"/>
              </a:ext>
            </a:extLst>
          </p:cNvPr>
          <p:cNvSpPr/>
          <p:nvPr/>
        </p:nvSpPr>
        <p:spPr>
          <a:xfrm rot="10800000" flipH="1" flipV="1">
            <a:off x="4800102" y="123479"/>
            <a:ext cx="6576484" cy="4434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3FB8DAB7-7E66-4ABD-99DD-EA6019036708}"/>
              </a:ext>
            </a:extLst>
          </p:cNvPr>
          <p:cNvSpPr/>
          <p:nvPr/>
        </p:nvSpPr>
        <p:spPr>
          <a:xfrm flipH="1" flipV="1">
            <a:off x="4512072" y="123478"/>
            <a:ext cx="576064" cy="443431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hyrobots\Desktop\이름 없음.png">
            <a:extLst>
              <a:ext uri="{FF2B5EF4-FFF2-40B4-BE49-F238E27FC236}">
                <a16:creationId xmlns:a16="http://schemas.microsoft.com/office/drawing/2014/main" id="{1635119B-4529-4413-9A0E-DA5F02277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45952"/>
            <a:ext cx="1872208" cy="51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FC77C2-8B25-42D8-B046-62757CBBE123}"/>
              </a:ext>
            </a:extLst>
          </p:cNvPr>
          <p:cNvSpPr/>
          <p:nvPr/>
        </p:nvSpPr>
        <p:spPr>
          <a:xfrm>
            <a:off x="11472597" y="123479"/>
            <a:ext cx="576064" cy="4434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7C61CE18-5817-4232-9F87-1226333CFF1A}"/>
              </a:ext>
            </a:extLst>
          </p:cNvPr>
          <p:cNvSpPr/>
          <p:nvPr/>
        </p:nvSpPr>
        <p:spPr>
          <a:xfrm rot="18267907">
            <a:off x="11876099" y="410923"/>
            <a:ext cx="127237" cy="147831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216E3666-F49D-4F2B-9C1D-9642045F881B}"/>
              </a:ext>
            </a:extLst>
          </p:cNvPr>
          <p:cNvSpPr/>
          <p:nvPr/>
        </p:nvSpPr>
        <p:spPr>
          <a:xfrm rot="7674247">
            <a:off x="11970960" y="495366"/>
            <a:ext cx="166387" cy="14783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3" descr="C:\Users\hyrobots\Desktop\hyrobotics.png">
            <a:extLst>
              <a:ext uri="{FF2B5EF4-FFF2-40B4-BE49-F238E27FC236}">
                <a16:creationId xmlns:a16="http://schemas.microsoft.com/office/drawing/2014/main" id="{BB167BC2-69C8-4C5A-A310-DE15EAE782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3" t="8657" r="53371" b="50000"/>
          <a:stretch/>
        </p:blipFill>
        <p:spPr bwMode="auto">
          <a:xfrm>
            <a:off x="11513013" y="214584"/>
            <a:ext cx="495233" cy="24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9">
            <a:extLst>
              <a:ext uri="{FF2B5EF4-FFF2-40B4-BE49-F238E27FC236}">
                <a16:creationId xmlns:a16="http://schemas.microsoft.com/office/drawing/2014/main" id="{DD460FE5-5C96-4F86-AE78-5CF3DE80E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3" name="Rectangle 28">
            <a:extLst>
              <a:ext uri="{FF2B5EF4-FFF2-40B4-BE49-F238E27FC236}">
                <a16:creationId xmlns:a16="http://schemas.microsoft.com/office/drawing/2014/main" id="{1C8CA566-4A82-40AB-87EF-05EC669BE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r"/>
                <a:tab pos="2700338" algn="ctr"/>
                <a:tab pos="5400675" algn="r"/>
              </a:tabLst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38D3B3-AAE0-484A-929F-4E345E12FE76}"/>
              </a:ext>
            </a:extLst>
          </p:cNvPr>
          <p:cNvSpPr txBox="1"/>
          <p:nvPr/>
        </p:nvSpPr>
        <p:spPr>
          <a:xfrm>
            <a:off x="4969794" y="107616"/>
            <a:ext cx="2989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Hidden menus in Lv.16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D1E61AD-42E2-476F-81C2-865E43BC9D93}"/>
              </a:ext>
            </a:extLst>
          </p:cNvPr>
          <p:cNvSpPr/>
          <p:nvPr/>
        </p:nvSpPr>
        <p:spPr>
          <a:xfrm>
            <a:off x="7063365" y="2572805"/>
            <a:ext cx="4336662" cy="2260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76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630DDE-B010-44B4-94EB-4485066484D3}"/>
              </a:ext>
            </a:extLst>
          </p:cNvPr>
          <p:cNvSpPr txBox="1"/>
          <p:nvPr/>
        </p:nvSpPr>
        <p:spPr>
          <a:xfrm>
            <a:off x="5189959" y="985348"/>
            <a:ext cx="62908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Bahnschrift SemiCondensed" panose="020B0502040204020203" pitchFamily="34" charset="0"/>
                <a:ea typeface="+mj-ea"/>
                <a:cs typeface="+mj-cs"/>
              </a:rPr>
              <a:t>Find “Master”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Bahnschrift SemiCondensed" panose="020B0502040204020203" pitchFamily="34" charset="0"/>
                <a:ea typeface="+mj-ea"/>
                <a:cs typeface="+mj-cs"/>
              </a:rPr>
              <a:t>Press       button.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Bahnschrift SemiCondensed" panose="020B0502040204020203" pitchFamily="34" charset="0"/>
                <a:ea typeface="+mj-ea"/>
                <a:cs typeface="+mj-cs"/>
              </a:rPr>
              <a:t>You will see positions you have added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Bahnschrift SemiCondensed" panose="020B0502040204020203" pitchFamily="34" charset="0"/>
                <a:ea typeface="+mj-ea"/>
                <a:cs typeface="+mj-cs"/>
              </a:rPr>
              <a:t>Press “Edit” </a:t>
            </a:r>
            <a:r>
              <a:rPr lang="en-US" sz="2800" b="1" dirty="0">
                <a:latin typeface="Bahnschrift SemiCondensed" panose="020B0502040204020203" pitchFamily="34" charset="0"/>
                <a:ea typeface="+mj-ea"/>
                <a:cs typeface="+mj-cs"/>
                <a:sym typeface="Wingdings" panose="05000000000000000000" pitchFamily="2" charset="2"/>
              </a:rPr>
              <a:t> “Rename”</a:t>
            </a:r>
            <a:r>
              <a:rPr lang="en-US" sz="2800" b="1" dirty="0">
                <a:latin typeface="Bahnschrift SemiCondensed" panose="020B0502040204020203" pitchFamily="34" charset="0"/>
                <a:ea typeface="+mj-ea"/>
                <a:cs typeface="+mj-cs"/>
              </a:rPr>
              <a:t> </a:t>
            </a:r>
            <a:endParaRPr lang="en-US" sz="2000" dirty="0">
              <a:latin typeface="Bahnschrift SemiCondensed" panose="020B0502040204020203" pitchFamily="34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5887838-83AE-4C9E-8FA9-B3E62B09C5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728" y="0"/>
            <a:ext cx="4566959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2E713AA-48CB-4478-A7DB-AA48A1E595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4023" y="1462401"/>
            <a:ext cx="421912" cy="37128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EB8FEF8-8CDA-486D-A261-491EBD3F451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65432"/>
          <a:stretch/>
        </p:blipFill>
        <p:spPr>
          <a:xfrm>
            <a:off x="158801" y="11001"/>
            <a:ext cx="1438425" cy="106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2123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E4F931-023A-4838-A20C-DCDD62682EBB}"/>
              </a:ext>
            </a:extLst>
          </p:cNvPr>
          <p:cNvSpPr/>
          <p:nvPr/>
        </p:nvSpPr>
        <p:spPr>
          <a:xfrm>
            <a:off x="-28413" y="-37425"/>
            <a:ext cx="12191999" cy="6803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z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4F7337-45FA-40C4-B49F-87E1F8162A16}"/>
              </a:ext>
            </a:extLst>
          </p:cNvPr>
          <p:cNvSpPr/>
          <p:nvPr/>
        </p:nvSpPr>
        <p:spPr>
          <a:xfrm>
            <a:off x="143339" y="123478"/>
            <a:ext cx="4128459" cy="4434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1E80EB7A-322C-4821-91D9-E54B1871AAFA}"/>
              </a:ext>
            </a:extLst>
          </p:cNvPr>
          <p:cNvSpPr/>
          <p:nvPr/>
        </p:nvSpPr>
        <p:spPr>
          <a:xfrm>
            <a:off x="3983765" y="123479"/>
            <a:ext cx="576064" cy="443431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BB4946-55B7-44B2-87A5-8C4A26BB0B8F}"/>
              </a:ext>
            </a:extLst>
          </p:cNvPr>
          <p:cNvSpPr/>
          <p:nvPr/>
        </p:nvSpPr>
        <p:spPr>
          <a:xfrm rot="10800000" flipH="1" flipV="1">
            <a:off x="4800102" y="123479"/>
            <a:ext cx="6576484" cy="4434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3FB8DAB7-7E66-4ABD-99DD-EA6019036708}"/>
              </a:ext>
            </a:extLst>
          </p:cNvPr>
          <p:cNvSpPr/>
          <p:nvPr/>
        </p:nvSpPr>
        <p:spPr>
          <a:xfrm flipH="1" flipV="1">
            <a:off x="4512072" y="123478"/>
            <a:ext cx="576064" cy="443431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hyrobots\Desktop\이름 없음.png">
            <a:extLst>
              <a:ext uri="{FF2B5EF4-FFF2-40B4-BE49-F238E27FC236}">
                <a16:creationId xmlns:a16="http://schemas.microsoft.com/office/drawing/2014/main" id="{1635119B-4529-4413-9A0E-DA5F02277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45952"/>
            <a:ext cx="1872208" cy="51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FC77C2-8B25-42D8-B046-62757CBBE123}"/>
              </a:ext>
            </a:extLst>
          </p:cNvPr>
          <p:cNvSpPr/>
          <p:nvPr/>
        </p:nvSpPr>
        <p:spPr>
          <a:xfrm>
            <a:off x="11472597" y="123479"/>
            <a:ext cx="576064" cy="4434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7C61CE18-5817-4232-9F87-1226333CFF1A}"/>
              </a:ext>
            </a:extLst>
          </p:cNvPr>
          <p:cNvSpPr/>
          <p:nvPr/>
        </p:nvSpPr>
        <p:spPr>
          <a:xfrm rot="18267907">
            <a:off x="11876099" y="410923"/>
            <a:ext cx="127237" cy="147831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216E3666-F49D-4F2B-9C1D-9642045F881B}"/>
              </a:ext>
            </a:extLst>
          </p:cNvPr>
          <p:cNvSpPr/>
          <p:nvPr/>
        </p:nvSpPr>
        <p:spPr>
          <a:xfrm rot="7674247">
            <a:off x="11970960" y="495366"/>
            <a:ext cx="166387" cy="14783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3" descr="C:\Users\hyrobots\Desktop\hyrobotics.png">
            <a:extLst>
              <a:ext uri="{FF2B5EF4-FFF2-40B4-BE49-F238E27FC236}">
                <a16:creationId xmlns:a16="http://schemas.microsoft.com/office/drawing/2014/main" id="{BB167BC2-69C8-4C5A-A310-DE15EAE782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3" t="8657" r="53371" b="50000"/>
          <a:stretch/>
        </p:blipFill>
        <p:spPr bwMode="auto">
          <a:xfrm>
            <a:off x="11513013" y="214584"/>
            <a:ext cx="495233" cy="24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9">
            <a:extLst>
              <a:ext uri="{FF2B5EF4-FFF2-40B4-BE49-F238E27FC236}">
                <a16:creationId xmlns:a16="http://schemas.microsoft.com/office/drawing/2014/main" id="{DD460FE5-5C96-4F86-AE78-5CF3DE80E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3" name="Rectangle 28">
            <a:extLst>
              <a:ext uri="{FF2B5EF4-FFF2-40B4-BE49-F238E27FC236}">
                <a16:creationId xmlns:a16="http://schemas.microsoft.com/office/drawing/2014/main" id="{1C8CA566-4A82-40AB-87EF-05EC669BE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r"/>
                <a:tab pos="2700338" algn="ctr"/>
                <a:tab pos="5400675" algn="r"/>
              </a:tabLst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38D3B3-AAE0-484A-929F-4E345E12FE76}"/>
              </a:ext>
            </a:extLst>
          </p:cNvPr>
          <p:cNvSpPr txBox="1"/>
          <p:nvPr/>
        </p:nvSpPr>
        <p:spPr>
          <a:xfrm>
            <a:off x="4969794" y="107616"/>
            <a:ext cx="2989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Hidden menus in Lv.16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8BA7EBC-21DB-453E-829E-8E5B761B3D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614" y="484838"/>
            <a:ext cx="4124391" cy="623454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0630DDE-B010-44B4-94EB-4485066484D3}"/>
              </a:ext>
            </a:extLst>
          </p:cNvPr>
          <p:cNvSpPr txBox="1"/>
          <p:nvPr/>
        </p:nvSpPr>
        <p:spPr>
          <a:xfrm>
            <a:off x="4432435" y="971492"/>
            <a:ext cx="761191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Bahnschrift SemiCondensed" panose="020B0502040204020203" pitchFamily="34" charset="0"/>
                <a:ea typeface="+mj-ea"/>
                <a:cs typeface="+mj-cs"/>
              </a:rPr>
              <a:t>Check position values including added positions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b="1" dirty="0">
              <a:latin typeface="Bahnschrift SemiCondensed" panose="020B0502040204020203" pitchFamily="34" charset="0"/>
              <a:ea typeface="+mj-ea"/>
              <a:cs typeface="+mj-c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Bahnschrift SemiCondensed" panose="020B0502040204020203" pitchFamily="34" charset="0"/>
                <a:ea typeface="+mj-ea"/>
                <a:cs typeface="+mj-cs"/>
              </a:rPr>
              <a:t>Adjustment available even while operating.   </a:t>
            </a:r>
            <a:br>
              <a:rPr lang="en-US" sz="2800" b="1" dirty="0">
                <a:latin typeface="Bahnschrift SemiCondensed" panose="020B0502040204020203" pitchFamily="34" charset="0"/>
                <a:ea typeface="+mj-ea"/>
                <a:cs typeface="+mj-cs"/>
              </a:rPr>
            </a:br>
            <a:r>
              <a:rPr lang="en-US" sz="2000" b="1" dirty="0">
                <a:solidFill>
                  <a:srgbClr val="FF0000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*MUST BE VERY CAREFUL</a:t>
            </a:r>
            <a:endParaRPr lang="en-US" sz="2000" dirty="0">
              <a:solidFill>
                <a:srgbClr val="FF0000"/>
              </a:solidFill>
              <a:latin typeface="Bahnschrift SemiCondensed" panose="020B0502040204020203" pitchFamily="34" charset="0"/>
              <a:ea typeface="+mj-ea"/>
              <a:cs typeface="+mj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FB62FDC-F539-42B4-B1DA-D1263D65F69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280" r="33152"/>
          <a:stretch/>
        </p:blipFill>
        <p:spPr>
          <a:xfrm>
            <a:off x="335360" y="3108758"/>
            <a:ext cx="1438425" cy="106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442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E4F931-023A-4838-A20C-DCDD62682EBB}"/>
              </a:ext>
            </a:extLst>
          </p:cNvPr>
          <p:cNvSpPr/>
          <p:nvPr/>
        </p:nvSpPr>
        <p:spPr>
          <a:xfrm>
            <a:off x="-28413" y="-37425"/>
            <a:ext cx="12191999" cy="6803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z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4F7337-45FA-40C4-B49F-87E1F8162A16}"/>
              </a:ext>
            </a:extLst>
          </p:cNvPr>
          <p:cNvSpPr/>
          <p:nvPr/>
        </p:nvSpPr>
        <p:spPr>
          <a:xfrm>
            <a:off x="143339" y="123478"/>
            <a:ext cx="4128459" cy="4434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1E80EB7A-322C-4821-91D9-E54B1871AAFA}"/>
              </a:ext>
            </a:extLst>
          </p:cNvPr>
          <p:cNvSpPr/>
          <p:nvPr/>
        </p:nvSpPr>
        <p:spPr>
          <a:xfrm>
            <a:off x="3983765" y="123479"/>
            <a:ext cx="576064" cy="443431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BB4946-55B7-44B2-87A5-8C4A26BB0B8F}"/>
              </a:ext>
            </a:extLst>
          </p:cNvPr>
          <p:cNvSpPr/>
          <p:nvPr/>
        </p:nvSpPr>
        <p:spPr>
          <a:xfrm rot="10800000" flipH="1" flipV="1">
            <a:off x="4800102" y="123479"/>
            <a:ext cx="6576484" cy="4434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3FB8DAB7-7E66-4ABD-99DD-EA6019036708}"/>
              </a:ext>
            </a:extLst>
          </p:cNvPr>
          <p:cNvSpPr/>
          <p:nvPr/>
        </p:nvSpPr>
        <p:spPr>
          <a:xfrm flipH="1" flipV="1">
            <a:off x="4512072" y="123478"/>
            <a:ext cx="576064" cy="443431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hyrobots\Desktop\이름 없음.png">
            <a:extLst>
              <a:ext uri="{FF2B5EF4-FFF2-40B4-BE49-F238E27FC236}">
                <a16:creationId xmlns:a16="http://schemas.microsoft.com/office/drawing/2014/main" id="{1635119B-4529-4413-9A0E-DA5F02277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45952"/>
            <a:ext cx="1872208" cy="51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FC77C2-8B25-42D8-B046-62757CBBE123}"/>
              </a:ext>
            </a:extLst>
          </p:cNvPr>
          <p:cNvSpPr/>
          <p:nvPr/>
        </p:nvSpPr>
        <p:spPr>
          <a:xfrm>
            <a:off x="11472597" y="123479"/>
            <a:ext cx="576064" cy="4434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7C61CE18-5817-4232-9F87-1226333CFF1A}"/>
              </a:ext>
            </a:extLst>
          </p:cNvPr>
          <p:cNvSpPr/>
          <p:nvPr/>
        </p:nvSpPr>
        <p:spPr>
          <a:xfrm rot="18267907">
            <a:off x="11876099" y="410923"/>
            <a:ext cx="127237" cy="147831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216E3666-F49D-4F2B-9C1D-9642045F881B}"/>
              </a:ext>
            </a:extLst>
          </p:cNvPr>
          <p:cNvSpPr/>
          <p:nvPr/>
        </p:nvSpPr>
        <p:spPr>
          <a:xfrm rot="7674247">
            <a:off x="11970960" y="495366"/>
            <a:ext cx="166387" cy="14783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3" descr="C:\Users\hyrobots\Desktop\hyrobotics.png">
            <a:extLst>
              <a:ext uri="{FF2B5EF4-FFF2-40B4-BE49-F238E27FC236}">
                <a16:creationId xmlns:a16="http://schemas.microsoft.com/office/drawing/2014/main" id="{BB167BC2-69C8-4C5A-A310-DE15EAE782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3" t="8657" r="53371" b="50000"/>
          <a:stretch/>
        </p:blipFill>
        <p:spPr bwMode="auto">
          <a:xfrm>
            <a:off x="11513013" y="214584"/>
            <a:ext cx="495233" cy="24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9">
            <a:extLst>
              <a:ext uri="{FF2B5EF4-FFF2-40B4-BE49-F238E27FC236}">
                <a16:creationId xmlns:a16="http://schemas.microsoft.com/office/drawing/2014/main" id="{DD460FE5-5C96-4F86-AE78-5CF3DE80E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3" name="Rectangle 28">
            <a:extLst>
              <a:ext uri="{FF2B5EF4-FFF2-40B4-BE49-F238E27FC236}">
                <a16:creationId xmlns:a16="http://schemas.microsoft.com/office/drawing/2014/main" id="{1C8CA566-4A82-40AB-87EF-05EC669BE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r"/>
                <a:tab pos="2700338" algn="ctr"/>
                <a:tab pos="5400675" algn="r"/>
              </a:tabLst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38D3B3-AAE0-484A-929F-4E345E12FE76}"/>
              </a:ext>
            </a:extLst>
          </p:cNvPr>
          <p:cNvSpPr txBox="1"/>
          <p:nvPr/>
        </p:nvSpPr>
        <p:spPr>
          <a:xfrm>
            <a:off x="4969794" y="107616"/>
            <a:ext cx="2989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Hidden menus in Lv.16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8BA7EBC-21DB-453E-829E-8E5B761B3D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614" y="484838"/>
            <a:ext cx="4124391" cy="623454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0630DDE-B010-44B4-94EB-4485066484D3}"/>
              </a:ext>
            </a:extLst>
          </p:cNvPr>
          <p:cNvSpPr txBox="1"/>
          <p:nvPr/>
        </p:nvSpPr>
        <p:spPr>
          <a:xfrm>
            <a:off x="5181756" y="3125056"/>
            <a:ext cx="62908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Bahnschrift SemiCondensed" panose="020B0502040204020203" pitchFamily="34" charset="0"/>
                <a:ea typeface="+mj-ea"/>
                <a:cs typeface="+mj-cs"/>
              </a:rPr>
              <a:t>Jog To Positions will be explained</a:t>
            </a:r>
          </a:p>
          <a:p>
            <a:r>
              <a:rPr lang="en-US" sz="2800" b="1" dirty="0">
                <a:solidFill>
                  <a:srgbClr val="FF0000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                              </a:t>
            </a:r>
            <a:r>
              <a:rPr lang="en-US" sz="2800" b="1" dirty="0">
                <a:latin typeface="Bahnschrift SemiCondensed" panose="020B0502040204020203" pitchFamily="34" charset="0"/>
                <a:ea typeface="+mj-ea"/>
                <a:cs typeface="+mj-cs"/>
              </a:rPr>
              <a:t>during hand-on training.</a:t>
            </a:r>
            <a:endParaRPr lang="en-US" sz="2000" dirty="0">
              <a:latin typeface="Bahnschrift SemiCondensed" panose="020B0502040204020203" pitchFamily="34" charset="0"/>
              <a:ea typeface="+mj-ea"/>
              <a:cs typeface="+mj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FB62FDC-F539-42B4-B1DA-D1263D65F69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280" r="33152"/>
          <a:stretch/>
        </p:blipFill>
        <p:spPr>
          <a:xfrm>
            <a:off x="335360" y="3108758"/>
            <a:ext cx="1438425" cy="106047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3B26413-1F1F-492E-9325-CA9EA5C9542D}"/>
              </a:ext>
            </a:extLst>
          </p:cNvPr>
          <p:cNvSpPr/>
          <p:nvPr/>
        </p:nvSpPr>
        <p:spPr>
          <a:xfrm>
            <a:off x="2864254" y="6387675"/>
            <a:ext cx="764317" cy="34622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/>
          </a:p>
        </p:txBody>
      </p:sp>
    </p:spTree>
    <p:extLst>
      <p:ext uri="{BB962C8B-B14F-4D97-AF65-F5344CB8AC3E}">
        <p14:creationId xmlns:p14="http://schemas.microsoft.com/office/powerpoint/2010/main" val="18836618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D3D2C-B6E2-49EE-9DBE-2771413540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86DD73-66C9-40BC-AA5B-E4C08C186D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286449-E965-4D64-A7F2-0A65DC09C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4AB511-007D-4DAF-B080-35EDF4A0E6B5}"/>
              </a:ext>
            </a:extLst>
          </p:cNvPr>
          <p:cNvSpPr txBox="1"/>
          <p:nvPr/>
        </p:nvSpPr>
        <p:spPr>
          <a:xfrm>
            <a:off x="184541" y="2062364"/>
            <a:ext cx="11851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thank you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70CE45-DDD2-496C-A60D-432F2DBC6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1157"/>
            <a:ext cx="3553321" cy="89547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0EF1403-01C7-456D-8C79-280ADC9D2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5"/>
          <a:stretch>
            <a:fillRect/>
          </a:stretch>
        </p:blipFill>
        <p:spPr bwMode="auto">
          <a:xfrm>
            <a:off x="7741683" y="3161607"/>
            <a:ext cx="4044950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680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BEEE2E-4322-46C7-9962-B44B9D7CB392}"/>
              </a:ext>
            </a:extLst>
          </p:cNvPr>
          <p:cNvSpPr/>
          <p:nvPr/>
        </p:nvSpPr>
        <p:spPr>
          <a:xfrm>
            <a:off x="-28413" y="-37425"/>
            <a:ext cx="12191999" cy="6803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z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550D04-2ABD-4805-AD11-AAE6FB41250C}"/>
              </a:ext>
            </a:extLst>
          </p:cNvPr>
          <p:cNvSpPr/>
          <p:nvPr/>
        </p:nvSpPr>
        <p:spPr>
          <a:xfrm>
            <a:off x="143339" y="123478"/>
            <a:ext cx="4128459" cy="4434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FAADE2F3-4303-425C-BC9C-089D14418071}"/>
              </a:ext>
            </a:extLst>
          </p:cNvPr>
          <p:cNvSpPr/>
          <p:nvPr/>
        </p:nvSpPr>
        <p:spPr>
          <a:xfrm>
            <a:off x="3983765" y="123479"/>
            <a:ext cx="576064" cy="443431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B5C3C6-9355-40A1-BB78-A493EE843C95}"/>
              </a:ext>
            </a:extLst>
          </p:cNvPr>
          <p:cNvSpPr/>
          <p:nvPr/>
        </p:nvSpPr>
        <p:spPr>
          <a:xfrm rot="10800000" flipH="1" flipV="1">
            <a:off x="4800102" y="123479"/>
            <a:ext cx="6576484" cy="4434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D25DCE16-E948-46F4-B0A3-1BAD147BDD45}"/>
              </a:ext>
            </a:extLst>
          </p:cNvPr>
          <p:cNvSpPr/>
          <p:nvPr/>
        </p:nvSpPr>
        <p:spPr>
          <a:xfrm flipH="1" flipV="1">
            <a:off x="4512072" y="123478"/>
            <a:ext cx="576064" cy="443431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hyrobots\Desktop\이름 없음.png">
            <a:extLst>
              <a:ext uri="{FF2B5EF4-FFF2-40B4-BE49-F238E27FC236}">
                <a16:creationId xmlns:a16="http://schemas.microsoft.com/office/drawing/2014/main" id="{0706EF0D-4590-4FD1-AB4A-46EE8BA2B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45952"/>
            <a:ext cx="1872208" cy="51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54C5DC9-A35B-4FCD-9235-FEBD058D36AD}"/>
              </a:ext>
            </a:extLst>
          </p:cNvPr>
          <p:cNvSpPr/>
          <p:nvPr/>
        </p:nvSpPr>
        <p:spPr>
          <a:xfrm>
            <a:off x="11472597" y="123479"/>
            <a:ext cx="576064" cy="4434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DE062656-DD74-469F-B9D5-47C7D3A14DCA}"/>
              </a:ext>
            </a:extLst>
          </p:cNvPr>
          <p:cNvSpPr/>
          <p:nvPr/>
        </p:nvSpPr>
        <p:spPr>
          <a:xfrm rot="18267907">
            <a:off x="11876099" y="410923"/>
            <a:ext cx="127237" cy="147831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EBAB9B1-B1F4-408A-AD75-07EE669EC07C}"/>
              </a:ext>
            </a:extLst>
          </p:cNvPr>
          <p:cNvSpPr/>
          <p:nvPr/>
        </p:nvSpPr>
        <p:spPr>
          <a:xfrm rot="7674247">
            <a:off x="11970960" y="495366"/>
            <a:ext cx="166387" cy="14783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 descr="C:\Users\hyrobots\Desktop\hyrobotics.png">
            <a:extLst>
              <a:ext uri="{FF2B5EF4-FFF2-40B4-BE49-F238E27FC236}">
                <a16:creationId xmlns:a16="http://schemas.microsoft.com/office/drawing/2014/main" id="{E90AEA64-1458-4304-8C83-9A7AE2F638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3" t="8657" r="53371" b="50000"/>
          <a:stretch/>
        </p:blipFill>
        <p:spPr bwMode="auto">
          <a:xfrm>
            <a:off x="11513013" y="214584"/>
            <a:ext cx="495233" cy="24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9">
            <a:extLst>
              <a:ext uri="{FF2B5EF4-FFF2-40B4-BE49-F238E27FC236}">
                <a16:creationId xmlns:a16="http://schemas.microsoft.com/office/drawing/2014/main" id="{F3DD7DCA-F3AE-486C-A713-F15B930A5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4" name="Rectangle 28">
            <a:extLst>
              <a:ext uri="{FF2B5EF4-FFF2-40B4-BE49-F238E27FC236}">
                <a16:creationId xmlns:a16="http://schemas.microsoft.com/office/drawing/2014/main" id="{06A9E41A-C23B-4D11-A8CA-9A0E7D5A9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r"/>
                <a:tab pos="2700338" algn="ctr"/>
                <a:tab pos="5400675" algn="r"/>
              </a:tabLst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B76717-D8D1-4546-BD3B-69B5B98450B4}"/>
              </a:ext>
            </a:extLst>
          </p:cNvPr>
          <p:cNvSpPr txBox="1"/>
          <p:nvPr/>
        </p:nvSpPr>
        <p:spPr>
          <a:xfrm>
            <a:off x="4969794" y="107616"/>
            <a:ext cx="2885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Custom Programming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87DD07C-5017-47B3-93E8-2E283A8D0CF9}"/>
              </a:ext>
            </a:extLst>
          </p:cNvPr>
          <p:cNvSpPr txBox="1">
            <a:spLocks/>
          </p:cNvSpPr>
          <p:nvPr/>
        </p:nvSpPr>
        <p:spPr>
          <a:xfrm>
            <a:off x="6409310" y="1307233"/>
            <a:ext cx="53513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300" b="1" cap="all" dirty="0">
                <a:latin typeface="Bahnschrift SemiCondensed" panose="020B0502040204020203" pitchFamily="34" charset="0"/>
              </a:rPr>
              <a:t>Programming</a:t>
            </a:r>
          </a:p>
          <a:p>
            <a:pPr algn="ctr"/>
            <a:r>
              <a:rPr lang="en-US" sz="5300" b="1" cap="all" dirty="0">
                <a:latin typeface="Bahnschrift SemiCondensed" panose="020B0502040204020203" pitchFamily="34" charset="0"/>
              </a:rPr>
              <a:t>screen</a:t>
            </a:r>
            <a:endParaRPr lang="en-US" cap="all" dirty="0">
              <a:latin typeface="Bahnschrift SemiCondensed" panose="020B0502040204020203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A9F1AA1-B24A-4670-89F6-57C514128A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073" y="610807"/>
            <a:ext cx="3518999" cy="598053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5662DE7-053A-45F8-98DE-0BDA008D99C6}"/>
              </a:ext>
            </a:extLst>
          </p:cNvPr>
          <p:cNvSpPr/>
          <p:nvPr/>
        </p:nvSpPr>
        <p:spPr>
          <a:xfrm>
            <a:off x="988619" y="5749631"/>
            <a:ext cx="757054" cy="8684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1156EDD-5116-4BF3-91EA-3390867327F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321"/>
          <a:stretch/>
        </p:blipFill>
        <p:spPr>
          <a:xfrm>
            <a:off x="5533558" y="5763486"/>
            <a:ext cx="3876989" cy="868448"/>
          </a:xfrm>
          <a:prstGeom prst="rect">
            <a:avLst/>
          </a:prstGeom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D6491CA6-DFE8-418C-948D-6BA356E27921}"/>
              </a:ext>
            </a:extLst>
          </p:cNvPr>
          <p:cNvSpPr/>
          <p:nvPr/>
        </p:nvSpPr>
        <p:spPr>
          <a:xfrm>
            <a:off x="4800102" y="6068291"/>
            <a:ext cx="575462" cy="207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CC925F-1D52-408A-BE23-A4F0B657976A}"/>
              </a:ext>
            </a:extLst>
          </p:cNvPr>
          <p:cNvSpPr/>
          <p:nvPr/>
        </p:nvSpPr>
        <p:spPr>
          <a:xfrm>
            <a:off x="7073594" y="5706209"/>
            <a:ext cx="832759" cy="95529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079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BEEE2E-4322-46C7-9962-B44B9D7CB392}"/>
              </a:ext>
            </a:extLst>
          </p:cNvPr>
          <p:cNvSpPr/>
          <p:nvPr/>
        </p:nvSpPr>
        <p:spPr>
          <a:xfrm>
            <a:off x="-28413" y="-37425"/>
            <a:ext cx="12191999" cy="6803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z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550D04-2ABD-4805-AD11-AAE6FB41250C}"/>
              </a:ext>
            </a:extLst>
          </p:cNvPr>
          <p:cNvSpPr/>
          <p:nvPr/>
        </p:nvSpPr>
        <p:spPr>
          <a:xfrm>
            <a:off x="143339" y="123478"/>
            <a:ext cx="4128459" cy="4434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FAADE2F3-4303-425C-BC9C-089D14418071}"/>
              </a:ext>
            </a:extLst>
          </p:cNvPr>
          <p:cNvSpPr/>
          <p:nvPr/>
        </p:nvSpPr>
        <p:spPr>
          <a:xfrm>
            <a:off x="3983765" y="123479"/>
            <a:ext cx="576064" cy="443431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B5C3C6-9355-40A1-BB78-A493EE843C95}"/>
              </a:ext>
            </a:extLst>
          </p:cNvPr>
          <p:cNvSpPr/>
          <p:nvPr/>
        </p:nvSpPr>
        <p:spPr>
          <a:xfrm rot="10800000" flipH="1" flipV="1">
            <a:off x="4800102" y="123479"/>
            <a:ext cx="6576484" cy="4434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D25DCE16-E948-46F4-B0A3-1BAD147BDD45}"/>
              </a:ext>
            </a:extLst>
          </p:cNvPr>
          <p:cNvSpPr/>
          <p:nvPr/>
        </p:nvSpPr>
        <p:spPr>
          <a:xfrm flipH="1" flipV="1">
            <a:off x="4512072" y="123478"/>
            <a:ext cx="576064" cy="443431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hyrobots\Desktop\이름 없음.png">
            <a:extLst>
              <a:ext uri="{FF2B5EF4-FFF2-40B4-BE49-F238E27FC236}">
                <a16:creationId xmlns:a16="http://schemas.microsoft.com/office/drawing/2014/main" id="{0706EF0D-4590-4FD1-AB4A-46EE8BA2B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45952"/>
            <a:ext cx="1872208" cy="51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54C5DC9-A35B-4FCD-9235-FEBD058D36AD}"/>
              </a:ext>
            </a:extLst>
          </p:cNvPr>
          <p:cNvSpPr/>
          <p:nvPr/>
        </p:nvSpPr>
        <p:spPr>
          <a:xfrm>
            <a:off x="11472597" y="123479"/>
            <a:ext cx="576064" cy="4434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DE062656-DD74-469F-B9D5-47C7D3A14DCA}"/>
              </a:ext>
            </a:extLst>
          </p:cNvPr>
          <p:cNvSpPr/>
          <p:nvPr/>
        </p:nvSpPr>
        <p:spPr>
          <a:xfrm rot="18267907">
            <a:off x="11876099" y="410923"/>
            <a:ext cx="127237" cy="147831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EBAB9B1-B1F4-408A-AD75-07EE669EC07C}"/>
              </a:ext>
            </a:extLst>
          </p:cNvPr>
          <p:cNvSpPr/>
          <p:nvPr/>
        </p:nvSpPr>
        <p:spPr>
          <a:xfrm rot="7674247">
            <a:off x="11970960" y="495366"/>
            <a:ext cx="166387" cy="14783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 descr="C:\Users\hyrobots\Desktop\hyrobotics.png">
            <a:extLst>
              <a:ext uri="{FF2B5EF4-FFF2-40B4-BE49-F238E27FC236}">
                <a16:creationId xmlns:a16="http://schemas.microsoft.com/office/drawing/2014/main" id="{E90AEA64-1458-4304-8C83-9A7AE2F638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3" t="8657" r="53371" b="50000"/>
          <a:stretch/>
        </p:blipFill>
        <p:spPr bwMode="auto">
          <a:xfrm>
            <a:off x="11513013" y="214584"/>
            <a:ext cx="495233" cy="24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9">
            <a:extLst>
              <a:ext uri="{FF2B5EF4-FFF2-40B4-BE49-F238E27FC236}">
                <a16:creationId xmlns:a16="http://schemas.microsoft.com/office/drawing/2014/main" id="{F3DD7DCA-F3AE-486C-A713-F15B930A5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4" name="Rectangle 28">
            <a:extLst>
              <a:ext uri="{FF2B5EF4-FFF2-40B4-BE49-F238E27FC236}">
                <a16:creationId xmlns:a16="http://schemas.microsoft.com/office/drawing/2014/main" id="{06A9E41A-C23B-4D11-A8CA-9A0E7D5A9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r"/>
                <a:tab pos="2700338" algn="ctr"/>
                <a:tab pos="5400675" algn="r"/>
              </a:tabLst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B76717-D8D1-4546-BD3B-69B5B98450B4}"/>
              </a:ext>
            </a:extLst>
          </p:cNvPr>
          <p:cNvSpPr txBox="1"/>
          <p:nvPr/>
        </p:nvSpPr>
        <p:spPr>
          <a:xfrm>
            <a:off x="4969794" y="107616"/>
            <a:ext cx="2885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Custom Programming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87DD07C-5017-47B3-93E8-2E283A8D0CF9}"/>
              </a:ext>
            </a:extLst>
          </p:cNvPr>
          <p:cNvSpPr txBox="1">
            <a:spLocks/>
          </p:cNvSpPr>
          <p:nvPr/>
        </p:nvSpPr>
        <p:spPr>
          <a:xfrm>
            <a:off x="6409310" y="1307233"/>
            <a:ext cx="53513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300" b="1" cap="all" dirty="0">
                <a:latin typeface="Bahnschrift SemiCondensed" panose="020B0502040204020203" pitchFamily="34" charset="0"/>
              </a:rPr>
              <a:t>Programming</a:t>
            </a:r>
          </a:p>
          <a:p>
            <a:pPr algn="ctr"/>
            <a:r>
              <a:rPr lang="en-US" sz="5300" b="1" cap="all" dirty="0">
                <a:latin typeface="Bahnschrift SemiCondensed" panose="020B0502040204020203" pitchFamily="34" charset="0"/>
              </a:rPr>
              <a:t>screen</a:t>
            </a:r>
            <a:endParaRPr lang="en-US" cap="all" dirty="0">
              <a:latin typeface="Bahnschrift SemiCondensed" panose="020B0502040204020203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E836D2A-051D-41EA-80D5-74380E5BA4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069" y="652382"/>
            <a:ext cx="4725341" cy="614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04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1400D9-2DB5-44C4-A669-4E2E2151C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457" y="2673607"/>
            <a:ext cx="5353797" cy="381053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28413" y="-37425"/>
            <a:ext cx="12191999" cy="6803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z</a:t>
            </a:r>
            <a:endParaRPr lang="ko-KR" alt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3339" y="123478"/>
            <a:ext cx="4128459" cy="4434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>
            <a:off x="3983765" y="123479"/>
            <a:ext cx="576064" cy="443431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 flipH="1" flipV="1">
            <a:off x="4800102" y="123479"/>
            <a:ext cx="6576484" cy="4434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Isosceles Triangle 15"/>
          <p:cNvSpPr/>
          <p:nvPr/>
        </p:nvSpPr>
        <p:spPr>
          <a:xfrm flipH="1" flipV="1">
            <a:off x="4512072" y="123478"/>
            <a:ext cx="576064" cy="443431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 descr="C:\Users\hyrobots\Desktop\이름 없음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45952"/>
            <a:ext cx="1872208" cy="51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14192E6-4B04-4286-9FA8-4E8F853848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3818" y="1257422"/>
            <a:ext cx="7620406" cy="140977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1472597" y="123479"/>
            <a:ext cx="576064" cy="4434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 rot="18267907">
            <a:off x="11876099" y="410923"/>
            <a:ext cx="127237" cy="147831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 rot="7674247">
            <a:off x="11970960" y="495366"/>
            <a:ext cx="166387" cy="14783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3" descr="C:\Users\hyrobots\Desktop\hyrobotics.png"/>
          <p:cNvPicPr>
            <a:picLocks noChangeAspect="1" noChangeArrowheads="1"/>
          </p:cNvPicPr>
          <p:nvPr/>
        </p:nvPicPr>
        <p:blipFill rotWithShape="1">
          <a:blip r:embed="rId5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3" t="8657" r="53371" b="50000"/>
          <a:stretch/>
        </p:blipFill>
        <p:spPr bwMode="auto">
          <a:xfrm>
            <a:off x="11513013" y="214584"/>
            <a:ext cx="495233" cy="24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9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050" name="Rectangle 28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r"/>
                <a:tab pos="2700338" algn="ctr"/>
                <a:tab pos="5400675" algn="r"/>
              </a:tabLst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pic>
        <p:nvPicPr>
          <p:cNvPr id="25" name="Picture 2" descr="C:\Users\hyrobots\Desktop\이름 없음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659" y="4578873"/>
            <a:ext cx="1315354" cy="36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0197658" y="6072101"/>
            <a:ext cx="34754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chemeClr val="bg1">
                    <a:lumMod val="65000"/>
                  </a:schemeClr>
                </a:solidFill>
              </a:rPr>
              <a:t>HYROBOTICS CORP</a:t>
            </a:r>
          </a:p>
          <a:p>
            <a:r>
              <a:rPr lang="en-US" altLang="ko-KR" sz="1050" dirty="0">
                <a:solidFill>
                  <a:schemeClr val="bg1">
                    <a:lumMod val="65000"/>
                  </a:schemeClr>
                </a:solidFill>
              </a:rPr>
              <a:t>5319 Brown Ave.</a:t>
            </a:r>
          </a:p>
          <a:p>
            <a:r>
              <a:rPr lang="en-US" altLang="ko-KR" sz="1050" dirty="0">
                <a:solidFill>
                  <a:schemeClr val="bg1">
                    <a:lumMod val="65000"/>
                  </a:schemeClr>
                </a:solidFill>
              </a:rPr>
              <a:t>St. Louis MO, 63120, USA</a:t>
            </a:r>
          </a:p>
          <a:p>
            <a:r>
              <a:rPr lang="en-US" altLang="ko-KR" sz="1050" dirty="0">
                <a:solidFill>
                  <a:schemeClr val="bg1">
                    <a:lumMod val="65000"/>
                  </a:schemeClr>
                </a:solidFill>
              </a:rPr>
              <a:t>http://www.hyrobotics.com</a:t>
            </a:r>
            <a:endParaRPr lang="ko-KR" altLang="en-US" sz="10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FC21E85-AB56-4471-8F52-A15AF5464948}"/>
              </a:ext>
            </a:extLst>
          </p:cNvPr>
          <p:cNvSpPr txBox="1"/>
          <p:nvPr/>
        </p:nvSpPr>
        <p:spPr>
          <a:xfrm>
            <a:off x="4969794" y="107616"/>
            <a:ext cx="2885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Custom Programming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8491358-AF85-4E87-8901-BAD3BE8BE48D}"/>
              </a:ext>
            </a:extLst>
          </p:cNvPr>
          <p:cNvSpPr/>
          <p:nvPr/>
        </p:nvSpPr>
        <p:spPr>
          <a:xfrm>
            <a:off x="6104021" y="1074145"/>
            <a:ext cx="5983112" cy="163071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E6F9F34-EA9E-4A34-9221-559D18EBCC93}"/>
              </a:ext>
            </a:extLst>
          </p:cNvPr>
          <p:cNvSpPr/>
          <p:nvPr/>
        </p:nvSpPr>
        <p:spPr>
          <a:xfrm>
            <a:off x="2332457" y="1180880"/>
            <a:ext cx="1871396" cy="147065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BE2368A-D1CC-4846-98A3-1C7C131E391A}"/>
              </a:ext>
            </a:extLst>
          </p:cNvPr>
          <p:cNvSpPr/>
          <p:nvPr/>
        </p:nvSpPr>
        <p:spPr>
          <a:xfrm>
            <a:off x="4203853" y="2199608"/>
            <a:ext cx="1895728" cy="4505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0FEBFD2-926D-4ACA-A3C6-A4FECEB69D83}"/>
              </a:ext>
            </a:extLst>
          </p:cNvPr>
          <p:cNvSpPr/>
          <p:nvPr/>
        </p:nvSpPr>
        <p:spPr>
          <a:xfrm>
            <a:off x="6542274" y="3388860"/>
            <a:ext cx="1143980" cy="50426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5108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BEEE2E-4322-46C7-9962-B44B9D7CB392}"/>
              </a:ext>
            </a:extLst>
          </p:cNvPr>
          <p:cNvSpPr/>
          <p:nvPr/>
        </p:nvSpPr>
        <p:spPr>
          <a:xfrm>
            <a:off x="-28413" y="-37425"/>
            <a:ext cx="12191999" cy="6803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z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550D04-2ABD-4805-AD11-AAE6FB41250C}"/>
              </a:ext>
            </a:extLst>
          </p:cNvPr>
          <p:cNvSpPr/>
          <p:nvPr/>
        </p:nvSpPr>
        <p:spPr>
          <a:xfrm>
            <a:off x="143339" y="123478"/>
            <a:ext cx="4128459" cy="4434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FAADE2F3-4303-425C-BC9C-089D14418071}"/>
              </a:ext>
            </a:extLst>
          </p:cNvPr>
          <p:cNvSpPr/>
          <p:nvPr/>
        </p:nvSpPr>
        <p:spPr>
          <a:xfrm>
            <a:off x="3983765" y="123479"/>
            <a:ext cx="576064" cy="443431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B5C3C6-9355-40A1-BB78-A493EE843C95}"/>
              </a:ext>
            </a:extLst>
          </p:cNvPr>
          <p:cNvSpPr/>
          <p:nvPr/>
        </p:nvSpPr>
        <p:spPr>
          <a:xfrm rot="10800000" flipH="1" flipV="1">
            <a:off x="4800102" y="123479"/>
            <a:ext cx="6576484" cy="4434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D25DCE16-E948-46F4-B0A3-1BAD147BDD45}"/>
              </a:ext>
            </a:extLst>
          </p:cNvPr>
          <p:cNvSpPr/>
          <p:nvPr/>
        </p:nvSpPr>
        <p:spPr>
          <a:xfrm flipH="1" flipV="1">
            <a:off x="4512072" y="123478"/>
            <a:ext cx="576064" cy="443431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hyrobots\Desktop\이름 없음.png">
            <a:extLst>
              <a:ext uri="{FF2B5EF4-FFF2-40B4-BE49-F238E27FC236}">
                <a16:creationId xmlns:a16="http://schemas.microsoft.com/office/drawing/2014/main" id="{0706EF0D-4590-4FD1-AB4A-46EE8BA2B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45952"/>
            <a:ext cx="1872208" cy="51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54C5DC9-A35B-4FCD-9235-FEBD058D36AD}"/>
              </a:ext>
            </a:extLst>
          </p:cNvPr>
          <p:cNvSpPr/>
          <p:nvPr/>
        </p:nvSpPr>
        <p:spPr>
          <a:xfrm>
            <a:off x="11472597" y="123479"/>
            <a:ext cx="576064" cy="4434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DE062656-DD74-469F-B9D5-47C7D3A14DCA}"/>
              </a:ext>
            </a:extLst>
          </p:cNvPr>
          <p:cNvSpPr/>
          <p:nvPr/>
        </p:nvSpPr>
        <p:spPr>
          <a:xfrm rot="18267907">
            <a:off x="11876099" y="410923"/>
            <a:ext cx="127237" cy="147831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EBAB9B1-B1F4-408A-AD75-07EE669EC07C}"/>
              </a:ext>
            </a:extLst>
          </p:cNvPr>
          <p:cNvSpPr/>
          <p:nvPr/>
        </p:nvSpPr>
        <p:spPr>
          <a:xfrm rot="7674247">
            <a:off x="11970960" y="495366"/>
            <a:ext cx="166387" cy="14783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 descr="C:\Users\hyrobots\Desktop\hyrobotics.png">
            <a:extLst>
              <a:ext uri="{FF2B5EF4-FFF2-40B4-BE49-F238E27FC236}">
                <a16:creationId xmlns:a16="http://schemas.microsoft.com/office/drawing/2014/main" id="{E90AEA64-1458-4304-8C83-9A7AE2F638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3" t="8657" r="53371" b="50000"/>
          <a:stretch/>
        </p:blipFill>
        <p:spPr bwMode="auto">
          <a:xfrm>
            <a:off x="11513013" y="214584"/>
            <a:ext cx="495233" cy="24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9">
            <a:extLst>
              <a:ext uri="{FF2B5EF4-FFF2-40B4-BE49-F238E27FC236}">
                <a16:creationId xmlns:a16="http://schemas.microsoft.com/office/drawing/2014/main" id="{F3DD7DCA-F3AE-486C-A713-F15B930A5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4" name="Rectangle 28">
            <a:extLst>
              <a:ext uri="{FF2B5EF4-FFF2-40B4-BE49-F238E27FC236}">
                <a16:creationId xmlns:a16="http://schemas.microsoft.com/office/drawing/2014/main" id="{06A9E41A-C23B-4D11-A8CA-9A0E7D5A9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r"/>
                <a:tab pos="2700338" algn="ctr"/>
                <a:tab pos="5400675" algn="r"/>
              </a:tabLst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B76717-D8D1-4546-BD3B-69B5B98450B4}"/>
              </a:ext>
            </a:extLst>
          </p:cNvPr>
          <p:cNvSpPr txBox="1"/>
          <p:nvPr/>
        </p:nvSpPr>
        <p:spPr>
          <a:xfrm>
            <a:off x="4969794" y="107616"/>
            <a:ext cx="2885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Custom Programming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662DE7-053A-45F8-98DE-0BDA008D99C6}"/>
              </a:ext>
            </a:extLst>
          </p:cNvPr>
          <p:cNvSpPr/>
          <p:nvPr/>
        </p:nvSpPr>
        <p:spPr>
          <a:xfrm>
            <a:off x="988619" y="5749631"/>
            <a:ext cx="757054" cy="8684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C099FD-9747-4F57-A3AB-653A6DC245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251" y="676897"/>
            <a:ext cx="4749119" cy="61375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FF7E3C2-3F79-4726-AD5B-C8F47AC6C0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869" b="55161"/>
          <a:stretch/>
        </p:blipFill>
        <p:spPr>
          <a:xfrm>
            <a:off x="3355423" y="1068578"/>
            <a:ext cx="8413354" cy="4454768"/>
          </a:xfrm>
          <a:prstGeom prst="rect">
            <a:avLst/>
          </a:prstGeom>
          <a:solidFill>
            <a:srgbClr val="000000">
              <a:shade val="95000"/>
            </a:srgbClr>
          </a:solidFill>
          <a:ln w="762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34E8E17-05D6-4115-A2A8-581BC1A597D1}"/>
              </a:ext>
            </a:extLst>
          </p:cNvPr>
          <p:cNvSpPr/>
          <p:nvPr/>
        </p:nvSpPr>
        <p:spPr>
          <a:xfrm>
            <a:off x="4185584" y="1633928"/>
            <a:ext cx="2226478" cy="239843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6FEA5B-9C2B-4D36-B6E1-2C1B83640FCE}"/>
              </a:ext>
            </a:extLst>
          </p:cNvPr>
          <p:cNvSpPr/>
          <p:nvPr/>
        </p:nvSpPr>
        <p:spPr>
          <a:xfrm>
            <a:off x="4198911" y="2042144"/>
            <a:ext cx="1371600" cy="239843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2A9667-528A-4A97-9A83-6C3726D6048A}"/>
              </a:ext>
            </a:extLst>
          </p:cNvPr>
          <p:cNvSpPr/>
          <p:nvPr/>
        </p:nvSpPr>
        <p:spPr>
          <a:xfrm>
            <a:off x="4452112" y="4556748"/>
            <a:ext cx="1463040" cy="239843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2A43874-61B6-4D95-AD81-FB4FE0D80D9E}"/>
              </a:ext>
            </a:extLst>
          </p:cNvPr>
          <p:cNvSpPr/>
          <p:nvPr/>
        </p:nvSpPr>
        <p:spPr>
          <a:xfrm>
            <a:off x="4211247" y="2892840"/>
            <a:ext cx="1645920" cy="239843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1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20049</TotalTime>
  <Words>1218</Words>
  <Application>Microsoft Office PowerPoint</Application>
  <PresentationFormat>Widescreen</PresentationFormat>
  <Paragraphs>309</Paragraphs>
  <Slides>56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5" baseType="lpstr">
      <vt:lpstr>굴림</vt:lpstr>
      <vt:lpstr>Arial</vt:lpstr>
      <vt:lpstr>Arial Black</vt:lpstr>
      <vt:lpstr>Arial Rounded MT Bold</vt:lpstr>
      <vt:lpstr>Bahnschrift SemiBold SemiConden</vt:lpstr>
      <vt:lpstr>Bahnschrift SemiCondensed</vt:lpstr>
      <vt:lpstr>Calibri</vt:lpstr>
      <vt:lpstr>Calibri Light</vt:lpstr>
      <vt:lpstr>Office Theme</vt:lpstr>
      <vt:lpstr>PowerPoint Presentation</vt:lpstr>
      <vt:lpstr>Advanced Training for  those who already have basic knowledge of:</vt:lpstr>
      <vt:lpstr>1| Custom Programming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Ramie Jeong</dc:creator>
  <cp:lastModifiedBy>EPIK-2020</cp:lastModifiedBy>
  <cp:revision>480</cp:revision>
  <cp:lastPrinted>2016-06-08T19:49:57Z</cp:lastPrinted>
  <dcterms:created xsi:type="dcterms:W3CDTF">2014-10-27T19:17:42Z</dcterms:created>
  <dcterms:modified xsi:type="dcterms:W3CDTF">2022-05-27T15:30:27Z</dcterms:modified>
</cp:coreProperties>
</file>